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0"/>
  </p:notesMasterIdLst>
  <p:handoutMasterIdLst>
    <p:handoutMasterId r:id="rId21"/>
  </p:handoutMasterIdLst>
  <p:sldIdLst>
    <p:sldId id="339" r:id="rId2"/>
    <p:sldId id="315" r:id="rId3"/>
    <p:sldId id="443" r:id="rId4"/>
    <p:sldId id="314" r:id="rId5"/>
    <p:sldId id="448" r:id="rId6"/>
    <p:sldId id="400" r:id="rId7"/>
    <p:sldId id="402" r:id="rId8"/>
    <p:sldId id="405" r:id="rId9"/>
    <p:sldId id="426" r:id="rId10"/>
    <p:sldId id="433" r:id="rId11"/>
    <p:sldId id="450" r:id="rId12"/>
    <p:sldId id="412" r:id="rId13"/>
    <p:sldId id="445" r:id="rId14"/>
    <p:sldId id="421" r:id="rId15"/>
    <p:sldId id="371" r:id="rId16"/>
    <p:sldId id="425" r:id="rId17"/>
    <p:sldId id="394" r:id="rId18"/>
    <p:sldId id="449" r:id="rId19"/>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ssions USAVG" initials="aU" lastIdx="1" clrIdx="0">
    <p:extLst>
      <p:ext uri="{19B8F6BF-5375-455C-9EA6-DF929625EA0E}">
        <p15:presenceInfo xmlns:p15="http://schemas.microsoft.com/office/powerpoint/2012/main" userId="S::admissions@usaviationacademy.com::203047fc-631c-4d65-b97e-f50ecafc58b7" providerId="AD"/>
      </p:ext>
    </p:extLst>
  </p:cmAuthor>
  <p:cmAuthor id="2" name="Sales" initials="S" lastIdx="3" clrIdx="1">
    <p:extLst>
      <p:ext uri="{19B8F6BF-5375-455C-9EA6-DF929625EA0E}">
        <p15:presenceInfo xmlns:p15="http://schemas.microsoft.com/office/powerpoint/2012/main" userId="S-1-5-21-3345018230-2848277560-329547663-185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DDD4BD"/>
    <a:srgbClr val="000066"/>
    <a:srgbClr val="0066FF"/>
    <a:srgbClr val="3399FF"/>
    <a:srgbClr val="2243EA"/>
    <a:srgbClr val="FFFFF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7431" autoAdjust="0"/>
  </p:normalViewPr>
  <p:slideViewPr>
    <p:cSldViewPr>
      <p:cViewPr varScale="1">
        <p:scale>
          <a:sx n="110" d="100"/>
          <a:sy n="110" d="100"/>
        </p:scale>
        <p:origin x="330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4386"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Sykes" userId="b83a53625f8e1840" providerId="LiveId" clId="{974A601E-08F1-4175-985D-B781F1CADD32}"/>
    <pc:docChg chg="undo custSel addSld delSld modSld sldOrd">
      <pc:chgData name="Scott Sykes" userId="b83a53625f8e1840" providerId="LiveId" clId="{974A601E-08F1-4175-985D-B781F1CADD32}" dt="2022-02-01T23:21:51.295" v="671" actId="20577"/>
      <pc:docMkLst>
        <pc:docMk/>
      </pc:docMkLst>
      <pc:sldChg chg="modSp mod">
        <pc:chgData name="Scott Sykes" userId="b83a53625f8e1840" providerId="LiveId" clId="{974A601E-08F1-4175-985D-B781F1CADD32}" dt="2022-02-01T22:04:12.759" v="3" actId="20577"/>
        <pc:sldMkLst>
          <pc:docMk/>
          <pc:sldMk cId="0" sldId="314"/>
        </pc:sldMkLst>
        <pc:spChg chg="mod">
          <ac:chgData name="Scott Sykes" userId="b83a53625f8e1840" providerId="LiveId" clId="{974A601E-08F1-4175-985D-B781F1CADD32}" dt="2022-02-01T22:04:12.759" v="3" actId="20577"/>
          <ac:spMkLst>
            <pc:docMk/>
            <pc:sldMk cId="0" sldId="314"/>
            <ac:spMk id="14339" creationId="{00000000-0000-0000-0000-000000000000}"/>
          </ac:spMkLst>
        </pc:spChg>
      </pc:sldChg>
      <pc:sldChg chg="modSp mod">
        <pc:chgData name="Scott Sykes" userId="b83a53625f8e1840" providerId="LiveId" clId="{974A601E-08F1-4175-985D-B781F1CADD32}" dt="2022-02-01T22:04:25.939" v="8" actId="20577"/>
        <pc:sldMkLst>
          <pc:docMk/>
          <pc:sldMk cId="3390847731" sldId="400"/>
        </pc:sldMkLst>
        <pc:spChg chg="mod">
          <ac:chgData name="Scott Sykes" userId="b83a53625f8e1840" providerId="LiveId" clId="{974A601E-08F1-4175-985D-B781F1CADD32}" dt="2022-02-01T22:04:25.939" v="8" actId="20577"/>
          <ac:spMkLst>
            <pc:docMk/>
            <pc:sldMk cId="3390847731" sldId="400"/>
            <ac:spMk id="6" creationId="{00000000-0000-0000-0000-000000000000}"/>
          </ac:spMkLst>
        </pc:spChg>
      </pc:sldChg>
      <pc:sldChg chg="del">
        <pc:chgData name="Scott Sykes" userId="b83a53625f8e1840" providerId="LiveId" clId="{974A601E-08F1-4175-985D-B781F1CADD32}" dt="2022-02-01T22:04:36.823" v="9" actId="47"/>
        <pc:sldMkLst>
          <pc:docMk/>
          <pc:sldMk cId="1988040925" sldId="401"/>
        </pc:sldMkLst>
      </pc:sldChg>
      <pc:sldChg chg="delSp modSp mod">
        <pc:chgData name="Scott Sykes" userId="b83a53625f8e1840" providerId="LiveId" clId="{974A601E-08F1-4175-985D-B781F1CADD32}" dt="2022-02-01T22:05:27.232" v="16" actId="6549"/>
        <pc:sldMkLst>
          <pc:docMk/>
          <pc:sldMk cId="553093418" sldId="402"/>
        </pc:sldMkLst>
        <pc:spChg chg="mod">
          <ac:chgData name="Scott Sykes" userId="b83a53625f8e1840" providerId="LiveId" clId="{974A601E-08F1-4175-985D-B781F1CADD32}" dt="2022-02-01T22:05:27.232" v="16" actId="6549"/>
          <ac:spMkLst>
            <pc:docMk/>
            <pc:sldMk cId="553093418" sldId="402"/>
            <ac:spMk id="23554" creationId="{00000000-0000-0000-0000-000000000000}"/>
          </ac:spMkLst>
        </pc:spChg>
        <pc:picChg chg="del">
          <ac:chgData name="Scott Sykes" userId="b83a53625f8e1840" providerId="LiveId" clId="{974A601E-08F1-4175-985D-B781F1CADD32}" dt="2022-02-01T22:05:20.972" v="14" actId="478"/>
          <ac:picMkLst>
            <pc:docMk/>
            <pc:sldMk cId="553093418" sldId="402"/>
            <ac:picMk id="5" creationId="{DED3FA13-E9DF-4FAB-AF6C-2E7E370469C3}"/>
          </ac:picMkLst>
        </pc:picChg>
        <pc:picChg chg="mod">
          <ac:chgData name="Scott Sykes" userId="b83a53625f8e1840" providerId="LiveId" clId="{974A601E-08F1-4175-985D-B781F1CADD32}" dt="2022-02-01T22:05:25.281" v="15" actId="1076"/>
          <ac:picMkLst>
            <pc:docMk/>
            <pc:sldMk cId="553093418" sldId="402"/>
            <ac:picMk id="6" creationId="{771AB6F7-5954-4CED-AF17-8E492748F374}"/>
          </ac:picMkLst>
        </pc:picChg>
      </pc:sldChg>
      <pc:sldChg chg="modSp mod">
        <pc:chgData name="Scott Sykes" userId="b83a53625f8e1840" providerId="LiveId" clId="{974A601E-08F1-4175-985D-B781F1CADD32}" dt="2022-02-01T23:21:51.295" v="671" actId="20577"/>
        <pc:sldMkLst>
          <pc:docMk/>
          <pc:sldMk cId="3928416869" sldId="405"/>
        </pc:sldMkLst>
        <pc:spChg chg="mod">
          <ac:chgData name="Scott Sykes" userId="b83a53625f8e1840" providerId="LiveId" clId="{974A601E-08F1-4175-985D-B781F1CADD32}" dt="2022-02-01T23:21:51.295" v="671" actId="20577"/>
          <ac:spMkLst>
            <pc:docMk/>
            <pc:sldMk cId="3928416869" sldId="405"/>
            <ac:spMk id="3" creationId="{00000000-0000-0000-0000-000000000000}"/>
          </ac:spMkLst>
        </pc:spChg>
      </pc:sldChg>
      <pc:sldChg chg="del">
        <pc:chgData name="Scott Sykes" userId="b83a53625f8e1840" providerId="LiveId" clId="{974A601E-08F1-4175-985D-B781F1CADD32}" dt="2022-02-01T22:24:06.181" v="19" actId="47"/>
        <pc:sldMkLst>
          <pc:docMk/>
          <pc:sldMk cId="3781776594" sldId="416"/>
        </pc:sldMkLst>
      </pc:sldChg>
      <pc:sldChg chg="ord">
        <pc:chgData name="Scott Sykes" userId="b83a53625f8e1840" providerId="LiveId" clId="{974A601E-08F1-4175-985D-B781F1CADD32}" dt="2022-02-01T22:24:44.251" v="48"/>
        <pc:sldMkLst>
          <pc:docMk/>
          <pc:sldMk cId="4283462084" sldId="421"/>
        </pc:sldMkLst>
      </pc:sldChg>
      <pc:sldChg chg="del">
        <pc:chgData name="Scott Sykes" userId="b83a53625f8e1840" providerId="LiveId" clId="{974A601E-08F1-4175-985D-B781F1CADD32}" dt="2022-02-01T22:05:43.185" v="18" actId="47"/>
        <pc:sldMkLst>
          <pc:docMk/>
          <pc:sldMk cId="2544573845" sldId="428"/>
        </pc:sldMkLst>
      </pc:sldChg>
      <pc:sldChg chg="modSp mod ord">
        <pc:chgData name="Scott Sykes" userId="b83a53625f8e1840" providerId="LiveId" clId="{974A601E-08F1-4175-985D-B781F1CADD32}" dt="2022-02-01T22:39:12.274" v="604" actId="20577"/>
        <pc:sldMkLst>
          <pc:docMk/>
          <pc:sldMk cId="3768266767" sldId="433"/>
        </pc:sldMkLst>
        <pc:spChg chg="mod">
          <ac:chgData name="Scott Sykes" userId="b83a53625f8e1840" providerId="LiveId" clId="{974A601E-08F1-4175-985D-B781F1CADD32}" dt="2022-02-01T22:36:07.172" v="218" actId="313"/>
          <ac:spMkLst>
            <pc:docMk/>
            <pc:sldMk cId="3768266767" sldId="433"/>
            <ac:spMk id="2" creationId="{B8D05DF2-EE40-40D7-A09F-8585D96322AB}"/>
          </ac:spMkLst>
        </pc:spChg>
        <pc:spChg chg="mod">
          <ac:chgData name="Scott Sykes" userId="b83a53625f8e1840" providerId="LiveId" clId="{974A601E-08F1-4175-985D-B781F1CADD32}" dt="2022-02-01T22:39:12.274" v="604" actId="20577"/>
          <ac:spMkLst>
            <pc:docMk/>
            <pc:sldMk cId="3768266767" sldId="433"/>
            <ac:spMk id="3" creationId="{72FE7DC4-648A-45BD-9113-0A7CCF9BA779}"/>
          </ac:spMkLst>
        </pc:spChg>
        <pc:picChg chg="mod">
          <ac:chgData name="Scott Sykes" userId="b83a53625f8e1840" providerId="LiveId" clId="{974A601E-08F1-4175-985D-B781F1CADD32}" dt="2022-02-01T22:33:28.591" v="144" actId="1076"/>
          <ac:picMkLst>
            <pc:docMk/>
            <pc:sldMk cId="3768266767" sldId="433"/>
            <ac:picMk id="4" creationId="{9285800A-5C9A-4D59-91EC-A0E978E7D0EC}"/>
          </ac:picMkLst>
        </pc:picChg>
      </pc:sldChg>
      <pc:sldChg chg="del">
        <pc:chgData name="Scott Sykes" userId="b83a53625f8e1840" providerId="LiveId" clId="{974A601E-08F1-4175-985D-B781F1CADD32}" dt="2022-02-01T22:04:58.632" v="10" actId="47"/>
        <pc:sldMkLst>
          <pc:docMk/>
          <pc:sldMk cId="987368205" sldId="435"/>
        </pc:sldMkLst>
      </pc:sldChg>
      <pc:sldChg chg="del">
        <pc:chgData name="Scott Sykes" userId="b83a53625f8e1840" providerId="LiveId" clId="{974A601E-08F1-4175-985D-B781F1CADD32}" dt="2022-02-01T22:32:27.377" v="49" actId="47"/>
        <pc:sldMkLst>
          <pc:docMk/>
          <pc:sldMk cId="3909229116" sldId="436"/>
        </pc:sldMkLst>
      </pc:sldChg>
      <pc:sldChg chg="del">
        <pc:chgData name="Scott Sykes" userId="b83a53625f8e1840" providerId="LiveId" clId="{974A601E-08F1-4175-985D-B781F1CADD32}" dt="2022-02-01T22:32:37.965" v="50" actId="47"/>
        <pc:sldMkLst>
          <pc:docMk/>
          <pc:sldMk cId="3655359625" sldId="437"/>
        </pc:sldMkLst>
      </pc:sldChg>
      <pc:sldChg chg="del">
        <pc:chgData name="Scott Sykes" userId="b83a53625f8e1840" providerId="LiveId" clId="{974A601E-08F1-4175-985D-B781F1CADD32}" dt="2022-02-01T22:05:36.025" v="17" actId="47"/>
        <pc:sldMkLst>
          <pc:docMk/>
          <pc:sldMk cId="2850289003" sldId="441"/>
        </pc:sldMkLst>
      </pc:sldChg>
      <pc:sldChg chg="modSp mod">
        <pc:chgData name="Scott Sykes" userId="b83a53625f8e1840" providerId="LiveId" clId="{974A601E-08F1-4175-985D-B781F1CADD32}" dt="2022-02-01T22:43:05.436" v="619" actId="20577"/>
        <pc:sldMkLst>
          <pc:docMk/>
          <pc:sldMk cId="829013668" sldId="443"/>
        </pc:sldMkLst>
        <pc:spChg chg="mod">
          <ac:chgData name="Scott Sykes" userId="b83a53625f8e1840" providerId="LiveId" clId="{974A601E-08F1-4175-985D-B781F1CADD32}" dt="2022-02-01T22:35:14.899" v="191" actId="20577"/>
          <ac:spMkLst>
            <pc:docMk/>
            <pc:sldMk cId="829013668" sldId="443"/>
            <ac:spMk id="5" creationId="{DA01B232-FF79-44C0-BB16-C97B88EB1E78}"/>
          </ac:spMkLst>
        </pc:spChg>
        <pc:spChg chg="mod">
          <ac:chgData name="Scott Sykes" userId="b83a53625f8e1840" providerId="LiveId" clId="{974A601E-08F1-4175-985D-B781F1CADD32}" dt="2022-02-01T22:43:05.436" v="619" actId="20577"/>
          <ac:spMkLst>
            <pc:docMk/>
            <pc:sldMk cId="829013668" sldId="443"/>
            <ac:spMk id="6" creationId="{9036A762-9CD5-4A22-8ADF-69F7AEF07E77}"/>
          </ac:spMkLst>
        </pc:spChg>
      </pc:sldChg>
      <pc:sldChg chg="del">
        <pc:chgData name="Scott Sykes" userId="b83a53625f8e1840" providerId="LiveId" clId="{974A601E-08F1-4175-985D-B781F1CADD32}" dt="2022-02-01T22:05:00.157" v="11" actId="47"/>
        <pc:sldMkLst>
          <pc:docMk/>
          <pc:sldMk cId="2780711199" sldId="444"/>
        </pc:sldMkLst>
      </pc:sldChg>
      <pc:sldChg chg="modSp mod ord">
        <pc:chgData name="Scott Sykes" userId="b83a53625f8e1840" providerId="LiveId" clId="{974A601E-08F1-4175-985D-B781F1CADD32}" dt="2022-02-01T22:24:35.120" v="44"/>
        <pc:sldMkLst>
          <pc:docMk/>
          <pc:sldMk cId="438001983" sldId="445"/>
        </pc:sldMkLst>
        <pc:spChg chg="mod">
          <ac:chgData name="Scott Sykes" userId="b83a53625f8e1840" providerId="LiveId" clId="{974A601E-08F1-4175-985D-B781F1CADD32}" dt="2022-02-01T22:24:23.617" v="42" actId="20577"/>
          <ac:spMkLst>
            <pc:docMk/>
            <pc:sldMk cId="438001983" sldId="445"/>
            <ac:spMk id="2" creationId="{00000000-0000-0000-0000-000000000000}"/>
          </ac:spMkLst>
        </pc:spChg>
      </pc:sldChg>
      <pc:sldChg chg="del">
        <pc:chgData name="Scott Sykes" userId="b83a53625f8e1840" providerId="LiveId" clId="{974A601E-08F1-4175-985D-B781F1CADD32}" dt="2022-02-01T22:05:11.045" v="13" actId="47"/>
        <pc:sldMkLst>
          <pc:docMk/>
          <pc:sldMk cId="151786830" sldId="446"/>
        </pc:sldMkLst>
      </pc:sldChg>
      <pc:sldChg chg="del">
        <pc:chgData name="Scott Sykes" userId="b83a53625f8e1840" providerId="LiveId" clId="{974A601E-08F1-4175-985D-B781F1CADD32}" dt="2022-02-01T22:05:01.390" v="12" actId="47"/>
        <pc:sldMkLst>
          <pc:docMk/>
          <pc:sldMk cId="3405377081" sldId="447"/>
        </pc:sldMkLst>
      </pc:sldChg>
      <pc:sldChg chg="modSp mod">
        <pc:chgData name="Scott Sykes" userId="b83a53625f8e1840" providerId="LiveId" clId="{974A601E-08F1-4175-985D-B781F1CADD32}" dt="2022-02-01T22:34:43.672" v="185" actId="20577"/>
        <pc:sldMkLst>
          <pc:docMk/>
          <pc:sldMk cId="2188717192" sldId="449"/>
        </pc:sldMkLst>
        <pc:spChg chg="mod">
          <ac:chgData name="Scott Sykes" userId="b83a53625f8e1840" providerId="LiveId" clId="{974A601E-08F1-4175-985D-B781F1CADD32}" dt="2022-02-01T22:34:43.672" v="185" actId="20577"/>
          <ac:spMkLst>
            <pc:docMk/>
            <pc:sldMk cId="2188717192" sldId="449"/>
            <ac:spMk id="6" creationId="{B28E5E3F-A7F7-4886-8B84-191526B78C47}"/>
          </ac:spMkLst>
        </pc:spChg>
      </pc:sldChg>
      <pc:sldChg chg="modSp new mod">
        <pc:chgData name="Scott Sykes" userId="b83a53625f8e1840" providerId="LiveId" clId="{974A601E-08F1-4175-985D-B781F1CADD32}" dt="2022-02-01T22:43:46.458" v="669" actId="20577"/>
        <pc:sldMkLst>
          <pc:docMk/>
          <pc:sldMk cId="761665031" sldId="450"/>
        </pc:sldMkLst>
        <pc:spChg chg="mod">
          <ac:chgData name="Scott Sykes" userId="b83a53625f8e1840" providerId="LiveId" clId="{974A601E-08F1-4175-985D-B781F1CADD32}" dt="2022-02-01T22:37:14.593" v="265" actId="20577"/>
          <ac:spMkLst>
            <pc:docMk/>
            <pc:sldMk cId="761665031" sldId="450"/>
            <ac:spMk id="2" creationId="{DB3AFAE9-F8F2-463F-B49B-4336CB0F14C0}"/>
          </ac:spMkLst>
        </pc:spChg>
        <pc:spChg chg="mod">
          <ac:chgData name="Scott Sykes" userId="b83a53625f8e1840" providerId="LiveId" clId="{974A601E-08F1-4175-985D-B781F1CADD32}" dt="2022-02-01T22:43:46.458" v="669" actId="20577"/>
          <ac:spMkLst>
            <pc:docMk/>
            <pc:sldMk cId="761665031" sldId="450"/>
            <ac:spMk id="3" creationId="{F8A66734-B007-4073-9079-DBD7091D2D03}"/>
          </ac:spMkLst>
        </pc:spChg>
      </pc:sldChg>
      <pc:sldMasterChg chg="delSldLayout">
        <pc:chgData name="Scott Sykes" userId="b83a53625f8e1840" providerId="LiveId" clId="{974A601E-08F1-4175-985D-B781F1CADD32}" dt="2022-02-01T22:04:36.823" v="9" actId="47"/>
        <pc:sldMasterMkLst>
          <pc:docMk/>
          <pc:sldMasterMk cId="0" sldId="2147483696"/>
        </pc:sldMasterMkLst>
        <pc:sldLayoutChg chg="del">
          <pc:chgData name="Scott Sykes" userId="b83a53625f8e1840" providerId="LiveId" clId="{974A601E-08F1-4175-985D-B781F1CADD32}" dt="2022-02-01T22:04:36.823" v="9" actId="47"/>
          <pc:sldLayoutMkLst>
            <pc:docMk/>
            <pc:sldMasterMk cId="0" sldId="2147483696"/>
            <pc:sldLayoutMk cId="2305213698" sldId="214748495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6" tIns="46583" rIns="93166" bIns="46583" rtlCol="0"/>
          <a:lstStyle>
            <a:lvl1pPr algn="l">
              <a:defRPr sz="1200">
                <a:latin typeface="Arial" pitchFamily="34" charset="0"/>
              </a:defRPr>
            </a:lvl1pPr>
          </a:lstStyle>
          <a:p>
            <a:pPr>
              <a:defRPr/>
            </a:pPr>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66" tIns="46583" rIns="93166" bIns="46583" rtlCol="0"/>
          <a:lstStyle>
            <a:lvl1pPr algn="r">
              <a:defRPr sz="1200">
                <a:latin typeface="Arial" pitchFamily="34" charset="0"/>
              </a:defRPr>
            </a:lvl1pPr>
          </a:lstStyle>
          <a:p>
            <a:pPr>
              <a:defRPr/>
            </a:pPr>
            <a:fld id="{75F6EE83-7FA2-45F3-8595-76481EF0ED3E}" type="datetimeFigureOut">
              <a:rPr lang="en-US"/>
              <a:pPr>
                <a:defRPr/>
              </a:pPr>
              <a:t>2/1/2022</a:t>
            </a:fld>
            <a:endParaRPr lang="en-US"/>
          </a:p>
        </p:txBody>
      </p:sp>
      <p:sp>
        <p:nvSpPr>
          <p:cNvPr id="4" name="Footer Placeholder 3"/>
          <p:cNvSpPr>
            <a:spLocks noGrp="1"/>
          </p:cNvSpPr>
          <p:nvPr>
            <p:ph type="ftr" sz="quarter" idx="2"/>
          </p:nvPr>
        </p:nvSpPr>
        <p:spPr>
          <a:xfrm>
            <a:off x="1" y="8829966"/>
            <a:ext cx="3037840" cy="464820"/>
          </a:xfrm>
          <a:prstGeom prst="rect">
            <a:avLst/>
          </a:prstGeom>
        </p:spPr>
        <p:txBody>
          <a:bodyPr vert="horz" lIns="93166" tIns="46583" rIns="93166" bIns="46583" rtlCol="0" anchor="b"/>
          <a:lstStyle>
            <a:lvl1pPr algn="l">
              <a:defRPr sz="1200">
                <a:latin typeface="Arial" pitchFamily="34" charset="0"/>
              </a:defRPr>
            </a:lvl1pPr>
          </a:lstStyle>
          <a:p>
            <a:pPr>
              <a:defRPr/>
            </a:pPr>
            <a:endParaRPr lang="en-US"/>
          </a:p>
        </p:txBody>
      </p:sp>
      <p:sp>
        <p:nvSpPr>
          <p:cNvPr id="5" name="Slide Number Placeholder 4"/>
          <p:cNvSpPr>
            <a:spLocks noGrp="1"/>
          </p:cNvSpPr>
          <p:nvPr>
            <p:ph type="sldNum" sz="quarter" idx="3"/>
          </p:nvPr>
        </p:nvSpPr>
        <p:spPr>
          <a:xfrm>
            <a:off x="3970939" y="8829966"/>
            <a:ext cx="3037840" cy="464820"/>
          </a:xfrm>
          <a:prstGeom prst="rect">
            <a:avLst/>
          </a:prstGeom>
        </p:spPr>
        <p:txBody>
          <a:bodyPr vert="horz" lIns="93166" tIns="46583" rIns="93166" bIns="46583" rtlCol="0" anchor="b"/>
          <a:lstStyle>
            <a:lvl1pPr algn="r">
              <a:defRPr sz="1200">
                <a:latin typeface="Arial" pitchFamily="34" charset="0"/>
              </a:defRPr>
            </a:lvl1pPr>
          </a:lstStyle>
          <a:p>
            <a:pPr>
              <a:defRPr/>
            </a:pPr>
            <a:fld id="{4FD4EF3A-695A-47E0-BE64-094A6B91F7AA}" type="slidenum">
              <a:rPr lang="en-US"/>
              <a:pPr>
                <a:defRPr/>
              </a:pPr>
              <a:t>‹#›</a:t>
            </a:fld>
            <a:endParaRPr lang="en-US"/>
          </a:p>
        </p:txBody>
      </p:sp>
    </p:spTree>
    <p:extLst>
      <p:ext uri="{BB962C8B-B14F-4D97-AF65-F5344CB8AC3E}">
        <p14:creationId xmlns:p14="http://schemas.microsoft.com/office/powerpoint/2010/main" val="2718349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 y="0"/>
            <a:ext cx="3037840" cy="464820"/>
          </a:xfrm>
          <a:prstGeom prst="rect">
            <a:avLst/>
          </a:prstGeom>
          <a:noFill/>
          <a:ln w="9525">
            <a:noFill/>
            <a:miter lim="800000"/>
            <a:headEnd/>
            <a:tailEnd/>
          </a:ln>
          <a:effectLst/>
        </p:spPr>
        <p:txBody>
          <a:bodyPr vert="horz" wrap="square" lIns="93166" tIns="46583" rIns="93166" bIns="46583" numCol="1" anchor="t" anchorCtr="0" compatLnSpc="1">
            <a:prstTxWarp prst="textNoShape">
              <a:avLst/>
            </a:prstTxWarp>
          </a:bodyPr>
          <a:lstStyle>
            <a:lvl1pPr>
              <a:defRPr sz="1200">
                <a:latin typeface="Franklin Gothic Book"/>
              </a:defRPr>
            </a:lvl1pPr>
          </a:lstStyle>
          <a:p>
            <a:pPr>
              <a:defRPr/>
            </a:pPr>
            <a:endParaRPr lang="en-US"/>
          </a:p>
        </p:txBody>
      </p:sp>
      <p:sp>
        <p:nvSpPr>
          <p:cNvPr id="31747" name="Rectangle 3"/>
          <p:cNvSpPr>
            <a:spLocks noGrp="1" noChangeArrowheads="1"/>
          </p:cNvSpPr>
          <p:nvPr>
            <p:ph type="dt" idx="1"/>
          </p:nvPr>
        </p:nvSpPr>
        <p:spPr bwMode="auto">
          <a:xfrm>
            <a:off x="3970939" y="0"/>
            <a:ext cx="3037840" cy="464820"/>
          </a:xfrm>
          <a:prstGeom prst="rect">
            <a:avLst/>
          </a:prstGeom>
          <a:noFill/>
          <a:ln w="9525">
            <a:noFill/>
            <a:miter lim="800000"/>
            <a:headEnd/>
            <a:tailEnd/>
          </a:ln>
          <a:effectLst/>
        </p:spPr>
        <p:txBody>
          <a:bodyPr vert="horz" wrap="square" lIns="93166" tIns="46583" rIns="93166" bIns="46583" numCol="1" anchor="t" anchorCtr="0" compatLnSpc="1">
            <a:prstTxWarp prst="textNoShape">
              <a:avLst/>
            </a:prstTxWarp>
          </a:bodyPr>
          <a:lstStyle>
            <a:lvl1pPr algn="r">
              <a:defRPr sz="1200">
                <a:latin typeface="Franklin Gothic Book"/>
              </a:defRPr>
            </a:lvl1pPr>
          </a:lstStyle>
          <a:p>
            <a:pPr>
              <a:defRPr/>
            </a:pPr>
            <a:fld id="{24986002-99A1-4CD0-BF8B-48AA659E5902}" type="datetimeFigureOut">
              <a:rPr lang="en-US"/>
              <a:pPr>
                <a:defRPr/>
              </a:pPr>
              <a:t>2/1/2022</a:t>
            </a:fld>
            <a:endParaRPr lang="en-US"/>
          </a:p>
        </p:txBody>
      </p:sp>
      <p:sp>
        <p:nvSpPr>
          <p:cNvPr id="4403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9"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66" tIns="46583" rIns="93166" bIns="4658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1" y="8829966"/>
            <a:ext cx="3037840" cy="464820"/>
          </a:xfrm>
          <a:prstGeom prst="rect">
            <a:avLst/>
          </a:prstGeom>
          <a:noFill/>
          <a:ln w="9525">
            <a:noFill/>
            <a:miter lim="800000"/>
            <a:headEnd/>
            <a:tailEnd/>
          </a:ln>
          <a:effectLst/>
        </p:spPr>
        <p:txBody>
          <a:bodyPr vert="horz" wrap="square" lIns="93166" tIns="46583" rIns="93166" bIns="46583" numCol="1" anchor="b" anchorCtr="0" compatLnSpc="1">
            <a:prstTxWarp prst="textNoShape">
              <a:avLst/>
            </a:prstTxWarp>
          </a:bodyPr>
          <a:lstStyle>
            <a:lvl1pPr>
              <a:defRPr sz="1200">
                <a:latin typeface="Franklin Gothic Book"/>
              </a:defRPr>
            </a:lvl1pPr>
          </a:lstStyle>
          <a:p>
            <a:pPr>
              <a:defRPr/>
            </a:pPr>
            <a:endParaRPr lang="en-US"/>
          </a:p>
        </p:txBody>
      </p:sp>
      <p:sp>
        <p:nvSpPr>
          <p:cNvPr id="31751" name="Rectangle 7"/>
          <p:cNvSpPr>
            <a:spLocks noGrp="1" noChangeArrowheads="1"/>
          </p:cNvSpPr>
          <p:nvPr>
            <p:ph type="sldNum" sz="quarter" idx="5"/>
          </p:nvPr>
        </p:nvSpPr>
        <p:spPr bwMode="auto">
          <a:xfrm>
            <a:off x="3970939" y="8829966"/>
            <a:ext cx="3037840" cy="464820"/>
          </a:xfrm>
          <a:prstGeom prst="rect">
            <a:avLst/>
          </a:prstGeom>
          <a:noFill/>
          <a:ln w="9525">
            <a:noFill/>
            <a:miter lim="800000"/>
            <a:headEnd/>
            <a:tailEnd/>
          </a:ln>
          <a:effectLst/>
        </p:spPr>
        <p:txBody>
          <a:bodyPr vert="horz" wrap="square" lIns="93166" tIns="46583" rIns="93166" bIns="46583" numCol="1" anchor="b" anchorCtr="0" compatLnSpc="1">
            <a:prstTxWarp prst="textNoShape">
              <a:avLst/>
            </a:prstTxWarp>
          </a:bodyPr>
          <a:lstStyle>
            <a:lvl1pPr algn="r">
              <a:defRPr sz="1200">
                <a:latin typeface="Franklin Gothic Book"/>
              </a:defRPr>
            </a:lvl1pPr>
          </a:lstStyle>
          <a:p>
            <a:pPr>
              <a:defRPr/>
            </a:pPr>
            <a:fld id="{95356B24-5BB7-4DE6-884A-8E1D46DA5CBA}" type="slidenum">
              <a:rPr lang="en-US"/>
              <a:pPr>
                <a:defRPr/>
              </a:pPr>
              <a:t>‹#›</a:t>
            </a:fld>
            <a:endParaRPr lang="en-US"/>
          </a:p>
        </p:txBody>
      </p:sp>
    </p:spTree>
    <p:extLst>
      <p:ext uri="{BB962C8B-B14F-4D97-AF65-F5344CB8AC3E}">
        <p14:creationId xmlns:p14="http://schemas.microsoft.com/office/powerpoint/2010/main" val="25944708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356152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009933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842987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689487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96543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5356B24-5BB7-4DE6-884A-8E1D46DA5CBA}" type="slidenum">
              <a:rPr lang="en-US" smtClean="0"/>
              <a:pPr>
                <a:defRPr/>
              </a:pPr>
              <a:t>6</a:t>
            </a:fld>
            <a:endParaRPr lang="en-US"/>
          </a:p>
        </p:txBody>
      </p:sp>
    </p:spTree>
    <p:extLst>
      <p:ext uri="{BB962C8B-B14F-4D97-AF65-F5344CB8AC3E}">
        <p14:creationId xmlns:p14="http://schemas.microsoft.com/office/powerpoint/2010/main" val="3828981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50036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21</a:t>
            </a:r>
          </a:p>
        </p:txBody>
      </p:sp>
      <p:sp>
        <p:nvSpPr>
          <p:cNvPr id="4" name="Slide Number Placeholder 3"/>
          <p:cNvSpPr>
            <a:spLocks noGrp="1"/>
          </p:cNvSpPr>
          <p:nvPr>
            <p:ph type="sldNum" sz="quarter" idx="5"/>
          </p:nvPr>
        </p:nvSpPr>
        <p:spPr/>
        <p:txBody>
          <a:bodyPr/>
          <a:lstStyle/>
          <a:p>
            <a:pPr>
              <a:defRPr/>
            </a:pPr>
            <a:fld id="{95356B24-5BB7-4DE6-884A-8E1D46DA5CBA}" type="slidenum">
              <a:rPr lang="en-US" smtClean="0"/>
              <a:pPr>
                <a:defRPr/>
              </a:pPr>
              <a:t>10</a:t>
            </a:fld>
            <a:endParaRPr lang="en-US"/>
          </a:p>
        </p:txBody>
      </p:sp>
    </p:spTree>
    <p:extLst>
      <p:ext uri="{BB962C8B-B14F-4D97-AF65-F5344CB8AC3E}">
        <p14:creationId xmlns:p14="http://schemas.microsoft.com/office/powerpoint/2010/main" val="1915769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009933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348841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 name="Title 28"/>
          <p:cNvSpPr>
            <a:spLocks noGrp="1"/>
          </p:cNvSpPr>
          <p:nvPr>
            <p:ph type="ctrTitle"/>
          </p:nvPr>
        </p:nvSpPr>
        <p:spPr>
          <a:xfrm>
            <a:off x="381000" y="4853411"/>
            <a:ext cx="8458200" cy="1222375"/>
          </a:xfrm>
        </p:spPr>
        <p:txBody>
          <a:bodyPr anchor="t"/>
          <a:lstStyle/>
          <a:p>
            <a:r>
              <a:rPr lang="en-US" dirty="0"/>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5" name="Date Placeholder 15"/>
          <p:cNvSpPr>
            <a:spLocks noGrp="1"/>
          </p:cNvSpPr>
          <p:nvPr>
            <p:ph type="dt" sz="half" idx="10"/>
          </p:nvPr>
        </p:nvSpPr>
        <p:spPr/>
        <p:txBody>
          <a:bodyPr/>
          <a:lstStyle>
            <a:lvl1pPr>
              <a:defRPr/>
            </a:lvl1pPr>
          </a:lstStyle>
          <a:p>
            <a:pPr>
              <a:defRPr/>
            </a:pPr>
            <a:fld id="{4F0A2BA4-5D1D-4513-BFC5-4ED580AC3DDC}" type="datetimeFigureOut">
              <a:rPr lang="en-US"/>
              <a:pPr>
                <a:defRPr/>
              </a:pPr>
              <a:t>2/1/2022</a:t>
            </a:fld>
            <a:endParaRPr lang="en-US" dirty="0"/>
          </a:p>
        </p:txBody>
      </p:sp>
      <p:sp>
        <p:nvSpPr>
          <p:cNvPr id="6" name="Footer Placeholder 1"/>
          <p:cNvSpPr>
            <a:spLocks noGrp="1"/>
          </p:cNvSpPr>
          <p:nvPr>
            <p:ph type="ftr" sz="quarter" idx="11"/>
          </p:nvPr>
        </p:nvSpPr>
        <p:spPr/>
        <p:txBody>
          <a:bodyPr/>
          <a:lstStyle>
            <a:lvl1pPr>
              <a:defRPr/>
            </a:lvl1pPr>
          </a:lstStyle>
          <a:p>
            <a:pPr>
              <a:defRPr/>
            </a:pPr>
            <a:endParaRPr lang="en-US"/>
          </a:p>
        </p:txBody>
      </p:sp>
      <p:sp>
        <p:nvSpPr>
          <p:cNvPr id="7" name="Slide Number Placeholder 14"/>
          <p:cNvSpPr>
            <a:spLocks noGrp="1"/>
          </p:cNvSpPr>
          <p:nvPr>
            <p:ph type="sldNum" sz="quarter" idx="12"/>
          </p:nvPr>
        </p:nvSpPr>
        <p:spPr>
          <a:xfrm>
            <a:off x="8229600" y="6473825"/>
            <a:ext cx="758825" cy="247650"/>
          </a:xfrm>
        </p:spPr>
        <p:txBody>
          <a:bodyPr/>
          <a:lstStyle>
            <a:lvl1pPr>
              <a:defRPr/>
            </a:lvl1pPr>
          </a:lstStyle>
          <a:p>
            <a:pPr>
              <a:defRPr/>
            </a:pPr>
            <a:fld id="{1A0773AB-83DC-460B-B0C8-ECE7C95C07F8}" type="slidenum">
              <a:rPr lang="en-US"/>
              <a:pPr>
                <a:defRPr/>
              </a:pPr>
              <a:t>‹#›</a:t>
            </a:fld>
            <a:endParaRPr lang="en-US" dirty="0"/>
          </a:p>
        </p:txBody>
      </p:sp>
    </p:spTree>
    <p:extLst>
      <p:ext uri="{BB962C8B-B14F-4D97-AF65-F5344CB8AC3E}">
        <p14:creationId xmlns:p14="http://schemas.microsoft.com/office/powerpoint/2010/main" val="3708238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0"/>
          <p:cNvSpPr>
            <a:spLocks noGrp="1"/>
          </p:cNvSpPr>
          <p:nvPr>
            <p:ph type="dt" sz="half" idx="10"/>
          </p:nvPr>
        </p:nvSpPr>
        <p:spPr/>
        <p:txBody>
          <a:bodyPr/>
          <a:lstStyle>
            <a:lvl1pPr>
              <a:defRPr/>
            </a:lvl1pPr>
          </a:lstStyle>
          <a:p>
            <a:pPr>
              <a:defRPr/>
            </a:pPr>
            <a:fld id="{2C83D0D1-5ADB-459D-96F0-B99D56F5D197}" type="datetimeFigureOut">
              <a:rPr lang="en-US"/>
              <a:pPr>
                <a:defRPr/>
              </a:pPr>
              <a:t>2/1/2022</a:t>
            </a:fld>
            <a:endParaRPr lang="en-US" dirty="0"/>
          </a:p>
        </p:txBody>
      </p:sp>
      <p:sp>
        <p:nvSpPr>
          <p:cNvPr id="5" name="Footer Placeholder 27"/>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8B715B98-CDBF-4A5D-8643-A534B8B70C08}" type="slidenum">
              <a:rPr lang="en-US"/>
              <a:pPr>
                <a:defRPr/>
              </a:pPr>
              <a:t>‹#›</a:t>
            </a:fld>
            <a:endParaRPr lang="en-US" dirty="0"/>
          </a:p>
        </p:txBody>
      </p:sp>
    </p:spTree>
    <p:extLst>
      <p:ext uri="{BB962C8B-B14F-4D97-AF65-F5344CB8AC3E}">
        <p14:creationId xmlns:p14="http://schemas.microsoft.com/office/powerpoint/2010/main" val="1854425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0A03718-3031-4C18-B430-7CEC277CF034}" type="datetimeFigureOut">
              <a:rPr lang="en-US"/>
              <a:pPr>
                <a:defRPr/>
              </a:pPr>
              <a:t>2/1/2022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3E832E-9700-47CE-ACF9-0C8F20AF3AF4}" type="slidenum">
              <a:rPr lang="en-US"/>
              <a:pPr>
                <a:defRPr/>
              </a:pPr>
              <a:t>‹#›</a:t>
            </a:fld>
            <a:endParaRPr lang="en-US" dirty="0"/>
          </a:p>
        </p:txBody>
      </p:sp>
    </p:spTree>
    <p:extLst>
      <p:ext uri="{BB962C8B-B14F-4D97-AF65-F5344CB8AC3E}">
        <p14:creationId xmlns:p14="http://schemas.microsoft.com/office/powerpoint/2010/main" val="4034084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E34FDA3B-2ADB-4CB3-B7AB-3B8553575B35}" type="slidenum">
              <a:rPr lang="en-US"/>
              <a:pPr>
                <a:defRPr/>
              </a:pPr>
              <a:t>‹#›</a:t>
            </a:fld>
            <a:endParaRPr lang="en-US"/>
          </a:p>
        </p:txBody>
      </p:sp>
    </p:spTree>
    <p:extLst>
      <p:ext uri="{BB962C8B-B14F-4D97-AF65-F5344CB8AC3E}">
        <p14:creationId xmlns:p14="http://schemas.microsoft.com/office/powerpoint/2010/main" val="808272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lvl1pPr marL="342900" indent="-342900">
              <a:buFont typeface="Wingdings" panose="05000000000000000000" pitchFamily="2" charset="2"/>
              <a:buChar char="Ø"/>
              <a:defRPr/>
            </a:lvl1pPr>
            <a:lvl2pPr marL="742950" indent="-285750">
              <a:buFont typeface="Wingdings" panose="05000000000000000000" pitchFamily="2" charset="2"/>
              <a:buChar char="Ø"/>
              <a:defRPr/>
            </a:lvl2pPr>
            <a:lvl3pPr marL="1143000" indent="-228600">
              <a:buFont typeface="Wingdings" panose="05000000000000000000" pitchFamily="2" charset="2"/>
              <a:buChar char="Ø"/>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Ø"/>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4"/>
          <p:cNvSpPr>
            <a:spLocks noGrp="1"/>
          </p:cNvSpPr>
          <p:nvPr>
            <p:ph type="dt" sz="half" idx="10"/>
          </p:nvPr>
        </p:nvSpPr>
        <p:spPr/>
        <p:txBody>
          <a:bodyPr/>
          <a:lstStyle>
            <a:lvl1pPr>
              <a:defRPr/>
            </a:lvl1pPr>
          </a:lstStyle>
          <a:p>
            <a:pPr>
              <a:defRPr/>
            </a:pPr>
            <a:fld id="{CB3B0F80-B795-4F5B-9A11-A992A4661F77}" type="datetimeFigureOut">
              <a:rPr lang="en-US"/>
              <a:pPr>
                <a:defRPr/>
              </a:pPr>
              <a:t>2/1/2022</a:t>
            </a:fld>
            <a:endParaRPr lang="en-US" dirty="0"/>
          </a:p>
        </p:txBody>
      </p:sp>
      <p:sp>
        <p:nvSpPr>
          <p:cNvPr id="5" name="Footer Placeholder 18"/>
          <p:cNvSpPr>
            <a:spLocks noGrp="1"/>
          </p:cNvSpPr>
          <p:nvPr>
            <p:ph type="ftr" sz="quarter" idx="11"/>
          </p:nvPr>
        </p:nvSpPr>
        <p:spPr>
          <a:xfrm>
            <a:off x="3581400" y="76200"/>
            <a:ext cx="2895600" cy="288925"/>
          </a:xfrm>
        </p:spPr>
        <p:txBody>
          <a:bodyPr/>
          <a:lstStyle>
            <a:lvl1pPr>
              <a:defRPr/>
            </a:lvl1pPr>
          </a:lstStyle>
          <a:p>
            <a:pPr>
              <a:defRPr/>
            </a:pPr>
            <a:endParaRPr lang="en-US"/>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pPr>
              <a:defRPr/>
            </a:pPr>
            <a:fld id="{52EDD1B9-E4FC-4941-8CBF-DF926DBD793B}" type="slidenum">
              <a:rPr lang="en-US"/>
              <a:pPr>
                <a:defRPr/>
              </a:pPr>
              <a:t>‹#›</a:t>
            </a:fld>
            <a:endParaRPr lang="en-US" dirty="0"/>
          </a:p>
        </p:txBody>
      </p:sp>
    </p:spTree>
    <p:extLst>
      <p:ext uri="{BB962C8B-B14F-4D97-AF65-F5344CB8AC3E}">
        <p14:creationId xmlns:p14="http://schemas.microsoft.com/office/powerpoint/2010/main" val="467289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lang="en-US"/>
              <a:t>Click to edit Master title style</a:t>
            </a:r>
          </a:p>
        </p:txBody>
      </p:sp>
      <p:sp>
        <p:nvSpPr>
          <p:cNvPr id="5" name="Date Placeholder 18"/>
          <p:cNvSpPr>
            <a:spLocks noGrp="1"/>
          </p:cNvSpPr>
          <p:nvPr>
            <p:ph type="dt" sz="half" idx="10"/>
          </p:nvPr>
        </p:nvSpPr>
        <p:spPr/>
        <p:txBody>
          <a:bodyPr/>
          <a:lstStyle>
            <a:lvl1pPr>
              <a:defRPr/>
            </a:lvl1pPr>
          </a:lstStyle>
          <a:p>
            <a:pPr>
              <a:defRPr/>
            </a:pPr>
            <a:fld id="{700D3FAC-180C-412C-80B8-E561C6FEE166}" type="datetimeFigureOut">
              <a:rPr lang="en-US"/>
              <a:pPr>
                <a:defRPr/>
              </a:pPr>
              <a:t>2/1/2022</a:t>
            </a:fld>
            <a:endParaRPr lang="en-US" dirty="0"/>
          </a:p>
        </p:txBody>
      </p:sp>
      <p:sp>
        <p:nvSpPr>
          <p:cNvPr id="7" name="Footer Placeholder 10"/>
          <p:cNvSpPr>
            <a:spLocks noGrp="1"/>
          </p:cNvSpPr>
          <p:nvPr>
            <p:ph type="ftr" sz="quarter" idx="11"/>
          </p:nvPr>
        </p:nvSpPr>
        <p:spPr/>
        <p:txBody>
          <a:bodyPr/>
          <a:lstStyle>
            <a:lvl1pPr>
              <a:defRPr/>
            </a:lvl1pPr>
          </a:lstStyle>
          <a:p>
            <a:pPr>
              <a:defRPr/>
            </a:pPr>
            <a:endParaRPr lang="en-US"/>
          </a:p>
        </p:txBody>
      </p:sp>
      <p:sp>
        <p:nvSpPr>
          <p:cNvPr id="9" name="Slide Number Placeholder 15"/>
          <p:cNvSpPr>
            <a:spLocks noGrp="1"/>
          </p:cNvSpPr>
          <p:nvPr>
            <p:ph type="sldNum" sz="quarter" idx="12"/>
          </p:nvPr>
        </p:nvSpPr>
        <p:spPr/>
        <p:txBody>
          <a:bodyPr/>
          <a:lstStyle>
            <a:lvl1pPr>
              <a:defRPr/>
            </a:lvl1pPr>
          </a:lstStyle>
          <a:p>
            <a:pPr>
              <a:defRPr/>
            </a:pPr>
            <a:fld id="{9E31F36C-B16C-417C-85F4-B5965494E9C6}" type="slidenum">
              <a:rPr lang="en-US"/>
              <a:pPr>
                <a:defRPr/>
              </a:pPr>
              <a:t>‹#›</a:t>
            </a:fld>
            <a:endParaRPr lang="en-US" dirty="0"/>
          </a:p>
        </p:txBody>
      </p:sp>
    </p:spTree>
    <p:extLst>
      <p:ext uri="{BB962C8B-B14F-4D97-AF65-F5344CB8AC3E}">
        <p14:creationId xmlns:p14="http://schemas.microsoft.com/office/powerpoint/2010/main" val="2736085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0"/>
          <p:cNvSpPr>
            <a:spLocks noGrp="1"/>
          </p:cNvSpPr>
          <p:nvPr>
            <p:ph type="dt" sz="half" idx="10"/>
          </p:nvPr>
        </p:nvSpPr>
        <p:spPr/>
        <p:txBody>
          <a:bodyPr/>
          <a:lstStyle>
            <a:lvl1pPr>
              <a:defRPr/>
            </a:lvl1pPr>
          </a:lstStyle>
          <a:p>
            <a:pPr>
              <a:defRPr/>
            </a:pPr>
            <a:fld id="{65FB29ED-2874-4B4E-A9E2-BD402F3E1129}" type="datetimeFigureOut">
              <a:rPr lang="en-US"/>
              <a:pPr>
                <a:defRPr/>
              </a:pPr>
              <a:t>2/1/2022</a:t>
            </a:fld>
            <a:endParaRPr lang="en-US" dirty="0"/>
          </a:p>
        </p:txBody>
      </p:sp>
      <p:sp>
        <p:nvSpPr>
          <p:cNvPr id="6" name="Footer Placeholder 27"/>
          <p:cNvSpPr>
            <a:spLocks noGrp="1"/>
          </p:cNvSpPr>
          <p:nvPr>
            <p:ph type="ftr" sz="quarter" idx="11"/>
          </p:nvPr>
        </p:nvSpPr>
        <p:spPr/>
        <p:txBody>
          <a:bodyPr/>
          <a:lstStyle>
            <a:lvl1pPr>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pPr>
              <a:defRPr/>
            </a:pPr>
            <a:fld id="{8EBFBD6C-4326-49D7-B59A-0CEA68960715}" type="slidenum">
              <a:rPr lang="en-US"/>
              <a:pPr>
                <a:defRPr/>
              </a:pPr>
              <a:t>‹#›</a:t>
            </a:fld>
            <a:endParaRPr lang="en-US" dirty="0"/>
          </a:p>
        </p:txBody>
      </p:sp>
    </p:spTree>
    <p:extLst>
      <p:ext uri="{BB962C8B-B14F-4D97-AF65-F5344CB8AC3E}">
        <p14:creationId xmlns:p14="http://schemas.microsoft.com/office/powerpoint/2010/main" val="1677523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29" name="Title 28"/>
          <p:cNvSpPr>
            <a:spLocks noGrp="1"/>
          </p:cNvSpPr>
          <p:nvPr>
            <p:ph type="title"/>
          </p:nvPr>
        </p:nvSpPr>
        <p:spPr>
          <a:xfrm>
            <a:off x="304800" y="5410200"/>
            <a:ext cx="8610600" cy="882650"/>
          </a:xfrm>
        </p:spPr>
        <p:txBody>
          <a:bodyPr/>
          <a:lstStyle>
            <a:lvl1pPr>
              <a:defRPr/>
            </a:lvl1pPr>
          </a:lstStyle>
          <a:p>
            <a:r>
              <a:rPr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9"/>
          <p:cNvSpPr>
            <a:spLocks noGrp="1"/>
          </p:cNvSpPr>
          <p:nvPr>
            <p:ph type="dt" sz="half" idx="10"/>
          </p:nvPr>
        </p:nvSpPr>
        <p:spPr/>
        <p:txBody>
          <a:bodyPr/>
          <a:lstStyle>
            <a:lvl1pPr>
              <a:defRPr/>
            </a:lvl1pPr>
          </a:lstStyle>
          <a:p>
            <a:pPr>
              <a:defRPr/>
            </a:pPr>
            <a:fld id="{3FA18C09-59A6-4D19-80E5-3978EB825F34}" type="datetimeFigureOut">
              <a:rPr lang="en-US"/>
              <a:pPr>
                <a:defRPr/>
              </a:pPr>
              <a:t>2/1/2022</a:t>
            </a:fld>
            <a:endParaRPr lang="en-US" dirty="0"/>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a:xfrm>
            <a:off x="8229600" y="6477000"/>
            <a:ext cx="762000" cy="247650"/>
          </a:xfrm>
        </p:spPr>
        <p:txBody>
          <a:bodyPr/>
          <a:lstStyle>
            <a:lvl1pPr>
              <a:defRPr/>
            </a:lvl1pPr>
          </a:lstStyle>
          <a:p>
            <a:pPr>
              <a:defRPr/>
            </a:pPr>
            <a:fld id="{92462CF6-AE2B-4D1F-BD27-8DD684563C50}" type="slidenum">
              <a:rPr lang="en-US"/>
              <a:pPr>
                <a:defRPr/>
              </a:pPr>
              <a:t>‹#›</a:t>
            </a:fld>
            <a:endParaRPr lang="en-US" dirty="0"/>
          </a:p>
        </p:txBody>
      </p:sp>
    </p:spTree>
    <p:extLst>
      <p:ext uri="{BB962C8B-B14F-4D97-AF65-F5344CB8AC3E}">
        <p14:creationId xmlns:p14="http://schemas.microsoft.com/office/powerpoint/2010/main" val="1609011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lvl1pPr>
              <a:defRPr b="1"/>
            </a:lvl1pPr>
          </a:lstStyle>
          <a:p>
            <a:r>
              <a:rPr lang="en-US"/>
              <a:t>Click to edit Master title style</a:t>
            </a:r>
          </a:p>
        </p:txBody>
      </p:sp>
      <p:sp>
        <p:nvSpPr>
          <p:cNvPr id="3" name="Date Placeholder 10"/>
          <p:cNvSpPr>
            <a:spLocks noGrp="1"/>
          </p:cNvSpPr>
          <p:nvPr>
            <p:ph type="dt" sz="half" idx="10"/>
          </p:nvPr>
        </p:nvSpPr>
        <p:spPr/>
        <p:txBody>
          <a:bodyPr/>
          <a:lstStyle>
            <a:lvl1pPr>
              <a:defRPr/>
            </a:lvl1pPr>
          </a:lstStyle>
          <a:p>
            <a:pPr>
              <a:defRPr/>
            </a:pPr>
            <a:fld id="{DCE6E2A7-744C-4731-92C5-1C291B01F70B}" type="datetimeFigureOut">
              <a:rPr lang="en-US"/>
              <a:pPr>
                <a:defRPr/>
              </a:pPr>
              <a:t>2/1/2022</a:t>
            </a:fld>
            <a:endParaRPr lang="en-US" dirty="0"/>
          </a:p>
        </p:txBody>
      </p:sp>
      <p:sp>
        <p:nvSpPr>
          <p:cNvPr id="4" name="Footer Placeholder 27"/>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960BDB0E-8CD5-4FA1-BAA1-205A891D870C}" type="slidenum">
              <a:rPr lang="en-US"/>
              <a:pPr>
                <a:defRPr/>
              </a:pPr>
              <a:t>‹#›</a:t>
            </a:fld>
            <a:endParaRPr lang="en-US" dirty="0"/>
          </a:p>
        </p:txBody>
      </p:sp>
    </p:spTree>
    <p:extLst>
      <p:ext uri="{BB962C8B-B14F-4D97-AF65-F5344CB8AC3E}">
        <p14:creationId xmlns:p14="http://schemas.microsoft.com/office/powerpoint/2010/main" val="3754067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E703F421-AA30-4D73-9989-5AC0CB73CE24}" type="datetimeFigureOut">
              <a:rPr lang="en-US"/>
              <a:pPr>
                <a:defRPr/>
              </a:pPr>
              <a:t>2/1/2022</a:t>
            </a:fld>
            <a:endParaRPr lang="en-US" dirty="0"/>
          </a:p>
        </p:txBody>
      </p:sp>
      <p:sp>
        <p:nvSpPr>
          <p:cNvPr id="3" name="Footer Placeholder 23"/>
          <p:cNvSpPr>
            <a:spLocks noGrp="1"/>
          </p:cNvSpPr>
          <p:nvPr>
            <p:ph type="ftr" sz="quarter" idx="11"/>
          </p:nvPr>
        </p:nvSpPr>
        <p:spPr/>
        <p:txBody>
          <a:bodyPr/>
          <a:lstStyle>
            <a:lvl1pPr>
              <a:defRPr/>
            </a:lvl1pPr>
          </a:lstStyle>
          <a:p>
            <a:pPr>
              <a:defRPr/>
            </a:pPr>
            <a:endParaRPr lang="en-US"/>
          </a:p>
        </p:txBody>
      </p:sp>
      <p:sp>
        <p:nvSpPr>
          <p:cNvPr id="4" name="Slide Number Placeholder 6"/>
          <p:cNvSpPr>
            <a:spLocks noGrp="1"/>
          </p:cNvSpPr>
          <p:nvPr>
            <p:ph type="sldNum" sz="quarter" idx="12"/>
          </p:nvPr>
        </p:nvSpPr>
        <p:spPr/>
        <p:txBody>
          <a:bodyPr/>
          <a:lstStyle>
            <a:lvl1pPr>
              <a:defRPr/>
            </a:lvl1pPr>
          </a:lstStyle>
          <a:p>
            <a:pPr>
              <a:defRPr/>
            </a:pPr>
            <a:fld id="{63657391-A700-4330-B38B-25E5154358A3}" type="slidenum">
              <a:rPr lang="en-US"/>
              <a:pPr>
                <a:defRPr/>
              </a:pPr>
              <a:t>‹#›</a:t>
            </a:fld>
            <a:endParaRPr lang="en-US" dirty="0"/>
          </a:p>
        </p:txBody>
      </p:sp>
    </p:spTree>
    <p:extLst>
      <p:ext uri="{BB962C8B-B14F-4D97-AF65-F5344CB8AC3E}">
        <p14:creationId xmlns:p14="http://schemas.microsoft.com/office/powerpoint/2010/main" val="2824728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Title 11"/>
          <p:cNvSpPr>
            <a:spLocks noGrp="1"/>
          </p:cNvSpPr>
          <p:nvPr>
            <p:ph type="title"/>
          </p:nvPr>
        </p:nvSpPr>
        <p:spPr>
          <a:xfrm>
            <a:off x="457200" y="5486400"/>
            <a:ext cx="8458200" cy="520700"/>
          </a:xfrm>
        </p:spPr>
        <p:txBody>
          <a:bodyPr/>
          <a:lstStyle>
            <a:lvl1pPr algn="l">
              <a:buNone/>
              <a:defRPr sz="2000" b="1"/>
            </a:lvl1pPr>
          </a:lstStyle>
          <a:p>
            <a:r>
              <a:rPr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4"/>
          <p:cNvSpPr>
            <a:spLocks noGrp="1"/>
          </p:cNvSpPr>
          <p:nvPr>
            <p:ph type="dt" sz="half" idx="10"/>
          </p:nvPr>
        </p:nvSpPr>
        <p:spPr/>
        <p:txBody>
          <a:bodyPr/>
          <a:lstStyle>
            <a:lvl1pPr>
              <a:defRPr/>
            </a:lvl1pPr>
          </a:lstStyle>
          <a:p>
            <a:pPr>
              <a:defRPr/>
            </a:pPr>
            <a:fld id="{3B11629F-F4A7-4B09-96A8-7919A0664F38}" type="datetimeFigureOut">
              <a:rPr lang="en-US"/>
              <a:pPr>
                <a:defRPr/>
              </a:pPr>
              <a:t>2/1/2022</a:t>
            </a:fld>
            <a:endParaRPr lang="en-US" dirty="0"/>
          </a:p>
        </p:txBody>
      </p:sp>
      <p:sp>
        <p:nvSpPr>
          <p:cNvPr id="7" name="Footer Placeholder 28"/>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D7BB772D-2037-448D-8C79-72EC4CC90648}" type="slidenum">
              <a:rPr lang="en-US"/>
              <a:pPr>
                <a:defRPr/>
              </a:pPr>
              <a:t>‹#›</a:t>
            </a:fld>
            <a:endParaRPr lang="en-US" dirty="0"/>
          </a:p>
        </p:txBody>
      </p:sp>
    </p:spTree>
    <p:extLst>
      <p:ext uri="{BB962C8B-B14F-4D97-AF65-F5344CB8AC3E}">
        <p14:creationId xmlns:p14="http://schemas.microsoft.com/office/powerpoint/2010/main" val="3841913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dirty="0"/>
              <a:t>Click icon to add picture</a:t>
            </a:r>
          </a:p>
        </p:txBody>
      </p:sp>
      <p:sp>
        <p:nvSpPr>
          <p:cNvPr id="17" name="Title 16"/>
          <p:cNvSpPr>
            <a:spLocks noGrp="1"/>
          </p:cNvSpPr>
          <p:nvPr>
            <p:ph type="title"/>
          </p:nvPr>
        </p:nvSpPr>
        <p:spPr>
          <a:xfrm>
            <a:off x="381000" y="4993760"/>
            <a:ext cx="5867400" cy="522288"/>
          </a:xfrm>
        </p:spPr>
        <p:txBody>
          <a:bodyPr/>
          <a:lstStyle>
            <a:lvl1pPr algn="l">
              <a:buNone/>
              <a:defRPr sz="2000" b="1"/>
            </a:lvl1pPr>
          </a:lstStyle>
          <a:p>
            <a:r>
              <a:rPr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6"/>
          <p:cNvSpPr>
            <a:spLocks noGrp="1"/>
          </p:cNvSpPr>
          <p:nvPr>
            <p:ph type="dt" sz="half" idx="10"/>
          </p:nvPr>
        </p:nvSpPr>
        <p:spPr/>
        <p:txBody>
          <a:bodyPr/>
          <a:lstStyle>
            <a:lvl1pPr>
              <a:defRPr/>
            </a:lvl1pPr>
          </a:lstStyle>
          <a:p>
            <a:pPr>
              <a:defRPr/>
            </a:pPr>
            <a:fld id="{2EE402F8-E93B-41DE-8E9D-DCD10694BDF8}" type="datetimeFigureOut">
              <a:rPr lang="en-US"/>
              <a:pPr>
                <a:defRPr/>
              </a:pPr>
              <a:t>2/1/2022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30"/>
          <p:cNvSpPr>
            <a:spLocks noGrp="1"/>
          </p:cNvSpPr>
          <p:nvPr>
            <p:ph type="sldNum" sz="quarter" idx="12"/>
          </p:nvPr>
        </p:nvSpPr>
        <p:spPr/>
        <p:txBody>
          <a:bodyPr/>
          <a:lstStyle>
            <a:lvl1pPr>
              <a:defRPr/>
            </a:lvl1pPr>
          </a:lstStyle>
          <a:p>
            <a:pPr>
              <a:defRPr/>
            </a:pPr>
            <a:fld id="{94F89241-C5CA-4D57-8004-4566816C0703}" type="slidenum">
              <a:rPr lang="en-US"/>
              <a:pPr>
                <a:defRPr/>
              </a:pPr>
              <a:t>‹#›</a:t>
            </a:fld>
            <a:endParaRPr lang="en-US" dirty="0"/>
          </a:p>
        </p:txBody>
      </p:sp>
    </p:spTree>
    <p:extLst>
      <p:ext uri="{BB962C8B-B14F-4D97-AF65-F5344CB8AC3E}">
        <p14:creationId xmlns:p14="http://schemas.microsoft.com/office/powerpoint/2010/main" val="2316877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1029" name="Text Placeholder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a:solidFill>
                  <a:schemeClr val="accent1">
                    <a:shade val="75000"/>
                  </a:schemeClr>
                </a:solidFill>
                <a:latin typeface="+mn-lt"/>
              </a:defRPr>
            </a:lvl1pPr>
          </a:lstStyle>
          <a:p>
            <a:pPr>
              <a:defRPr/>
            </a:pPr>
            <a:fld id="{705F2ABC-2A9E-4B90-B568-ED0B059D73A1}" type="datetimeFigureOut">
              <a:rPr lang="en-US"/>
              <a:pPr>
                <a:defRPr/>
              </a:pPr>
              <a:t>2/1/2022</a:t>
            </a:fld>
            <a:endParaRPr lang="en-US" dirty="0"/>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defRPr>
            </a:lvl1pPr>
          </a:lstStyle>
          <a:p>
            <a:pPr>
              <a:defRPr/>
            </a:pPr>
            <a:fld id="{1B5A7B52-E7F7-4A75-B893-F698D34A912F}" type="slidenum">
              <a:rPr lang="en-US"/>
              <a:pPr>
                <a:defRPr/>
              </a:pPr>
              <a:t>‹#›</a:t>
            </a:fld>
            <a:endParaRPr lang="en-US" dirty="0"/>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4944" r:id="rId1"/>
    <p:sldLayoutId id="2147484945" r:id="rId2"/>
    <p:sldLayoutId id="2147484946" r:id="rId3"/>
    <p:sldLayoutId id="2147484941" r:id="rId4"/>
    <p:sldLayoutId id="2147484947" r:id="rId5"/>
    <p:sldLayoutId id="2147484942" r:id="rId6"/>
    <p:sldLayoutId id="2147484948" r:id="rId7"/>
    <p:sldLayoutId id="2147484949" r:id="rId8"/>
    <p:sldLayoutId id="2147484950" r:id="rId9"/>
    <p:sldLayoutId id="2147484943" r:id="rId10"/>
    <p:sldLayoutId id="2147484951" r:id="rId11"/>
    <p:sldLayoutId id="2147484955" r:id="rId12"/>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sz="20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y be an image of 1 person, airplane and outdoors">
            <a:extLst>
              <a:ext uri="{FF2B5EF4-FFF2-40B4-BE49-F238E27FC236}">
                <a16:creationId xmlns:a16="http://schemas.microsoft.com/office/drawing/2014/main" id="{F9C795F1-323E-4353-885D-BF8C8F3196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59" b="3387"/>
          <a:stretch/>
        </p:blipFill>
        <p:spPr bwMode="auto">
          <a:xfrm>
            <a:off x="4683504" y="3726446"/>
            <a:ext cx="4003296" cy="282675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418518" y="1219200"/>
            <a:ext cx="8274502" cy="5334000"/>
            <a:chOff x="1348509" y="1853365"/>
            <a:chExt cx="5862661" cy="4002076"/>
          </a:xfrm>
        </p:grpSpPr>
        <p:pic>
          <p:nvPicPr>
            <p:cNvPr id="12292" name="Picture 7" descr="C:\Users\mtaylor\Desktop\US Aviation\Pix\Yan Pix\Best Ram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02" r="18156"/>
            <a:stretch/>
          </p:blipFill>
          <p:spPr bwMode="auto">
            <a:xfrm>
              <a:off x="4370346" y="1853365"/>
              <a:ext cx="2840824" cy="188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8" descr="U:\Marketing\Photos\Promo photos\Building cop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8509" y="1853366"/>
              <a:ext cx="3021834"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1348513" y="3721841"/>
              <a:ext cx="3021834"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304800" y="-152400"/>
            <a:ext cx="8382000" cy="719639"/>
          </a:xfrm>
        </p:spPr>
        <p:txBody>
          <a:bodyPr>
            <a:noAutofit/>
          </a:bodyPr>
          <a:lstStyle/>
          <a:p>
            <a:pPr algn="ctr" eaLnBrk="1" fontAlgn="auto" hangingPunct="1">
              <a:spcAft>
                <a:spcPts val="0"/>
              </a:spcAft>
              <a:defRPr/>
            </a:pPr>
            <a:r>
              <a:rPr lang="en-US" sz="7200" dirty="0"/>
              <a:t>  </a:t>
            </a:r>
            <a:r>
              <a:rPr lang="en-US" sz="6600" dirty="0"/>
              <a:t>US Aviation</a:t>
            </a:r>
          </a:p>
        </p:txBody>
      </p:sp>
      <p:pic>
        <p:nvPicPr>
          <p:cNvPr id="12291" name="Picture 6" descr="USAviation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3089" y="3033392"/>
            <a:ext cx="3540831" cy="1362087"/>
          </a:xfrm>
          <a:prstGeom prst="rect">
            <a:avLst/>
          </a:prstGeom>
          <a:noFill/>
          <a:ln w="1905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pull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05DF2-EE40-40D7-A09F-8585D96322AB}"/>
              </a:ext>
            </a:extLst>
          </p:cNvPr>
          <p:cNvSpPr>
            <a:spLocks noGrp="1"/>
          </p:cNvSpPr>
          <p:nvPr>
            <p:ph type="title"/>
          </p:nvPr>
        </p:nvSpPr>
        <p:spPr/>
        <p:txBody>
          <a:bodyPr/>
          <a:lstStyle/>
          <a:p>
            <a:r>
              <a:rPr lang="en-US" b="1" dirty="0" err="1"/>
              <a:t>Lagrone</a:t>
            </a:r>
            <a:r>
              <a:rPr lang="en-US" b="1" dirty="0"/>
              <a:t> Academy Ground School</a:t>
            </a:r>
          </a:p>
        </p:txBody>
      </p:sp>
      <p:sp>
        <p:nvSpPr>
          <p:cNvPr id="3" name="Content Placeholder 2">
            <a:extLst>
              <a:ext uri="{FF2B5EF4-FFF2-40B4-BE49-F238E27FC236}">
                <a16:creationId xmlns:a16="http://schemas.microsoft.com/office/drawing/2014/main" id="{72FE7DC4-648A-45BD-9113-0A7CCF9BA779}"/>
              </a:ext>
            </a:extLst>
          </p:cNvPr>
          <p:cNvSpPr>
            <a:spLocks noGrp="1"/>
          </p:cNvSpPr>
          <p:nvPr>
            <p:ph idx="1"/>
          </p:nvPr>
        </p:nvSpPr>
        <p:spPr/>
        <p:txBody>
          <a:bodyPr/>
          <a:lstStyle/>
          <a:p>
            <a:r>
              <a:rPr lang="en-US" b="1" dirty="0"/>
              <a:t>Private Pilot </a:t>
            </a:r>
            <a:endParaRPr lang="en-US" dirty="0"/>
          </a:p>
          <a:p>
            <a:pPr lvl="1"/>
            <a:r>
              <a:rPr lang="en-US" dirty="0"/>
              <a:t>Flight Physics</a:t>
            </a:r>
          </a:p>
          <a:p>
            <a:pPr lvl="1"/>
            <a:r>
              <a:rPr lang="en-US" dirty="0"/>
              <a:t>Weather</a:t>
            </a:r>
          </a:p>
          <a:p>
            <a:pPr lvl="1"/>
            <a:r>
              <a:rPr lang="en-US" dirty="0"/>
              <a:t>Aviation Regulations</a:t>
            </a:r>
          </a:p>
          <a:p>
            <a:pPr lvl="1"/>
            <a:r>
              <a:rPr lang="en-US" dirty="0"/>
              <a:t>Aircraft Systems</a:t>
            </a:r>
          </a:p>
          <a:p>
            <a:pPr lvl="1"/>
            <a:r>
              <a:rPr lang="en-US" dirty="0"/>
              <a:t>Flight Planning</a:t>
            </a:r>
          </a:p>
          <a:p>
            <a:pPr lvl="1"/>
            <a:endParaRPr lang="en-US" dirty="0"/>
          </a:p>
          <a:p>
            <a:r>
              <a:rPr lang="en-US" dirty="0"/>
              <a:t>This class is tough! Think of it like dual credit.</a:t>
            </a:r>
          </a:p>
          <a:p>
            <a:pPr lvl="1"/>
            <a:endParaRPr lang="en-US" dirty="0"/>
          </a:p>
          <a:p>
            <a:endParaRPr lang="en-US" dirty="0"/>
          </a:p>
        </p:txBody>
      </p:sp>
      <p:pic>
        <p:nvPicPr>
          <p:cNvPr id="4" name="Picture 3">
            <a:extLst>
              <a:ext uri="{FF2B5EF4-FFF2-40B4-BE49-F238E27FC236}">
                <a16:creationId xmlns:a16="http://schemas.microsoft.com/office/drawing/2014/main" id="{9285800A-5C9A-4D59-91EC-A0E978E7D0EC}"/>
              </a:ext>
            </a:extLst>
          </p:cNvPr>
          <p:cNvPicPr>
            <a:picLocks noChangeAspect="1"/>
          </p:cNvPicPr>
          <p:nvPr/>
        </p:nvPicPr>
        <p:blipFill>
          <a:blip r:embed="rId3"/>
          <a:stretch>
            <a:fillRect/>
          </a:stretch>
        </p:blipFill>
        <p:spPr>
          <a:xfrm>
            <a:off x="4648200" y="1295400"/>
            <a:ext cx="4152900" cy="3114675"/>
          </a:xfrm>
          <a:prstGeom prst="rect">
            <a:avLst/>
          </a:prstGeom>
        </p:spPr>
      </p:pic>
    </p:spTree>
    <p:extLst>
      <p:ext uri="{BB962C8B-B14F-4D97-AF65-F5344CB8AC3E}">
        <p14:creationId xmlns:p14="http://schemas.microsoft.com/office/powerpoint/2010/main" val="3768266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AFAE9-F8F2-463F-B49B-4336CB0F14C0}"/>
              </a:ext>
            </a:extLst>
          </p:cNvPr>
          <p:cNvSpPr>
            <a:spLocks noGrp="1"/>
          </p:cNvSpPr>
          <p:nvPr>
            <p:ph type="title"/>
          </p:nvPr>
        </p:nvSpPr>
        <p:spPr/>
        <p:txBody>
          <a:bodyPr/>
          <a:lstStyle/>
          <a:p>
            <a:r>
              <a:rPr lang="en-US" dirty="0"/>
              <a:t>Grading and Attendance</a:t>
            </a:r>
          </a:p>
        </p:txBody>
      </p:sp>
      <p:sp>
        <p:nvSpPr>
          <p:cNvPr id="3" name="Content Placeholder 2">
            <a:extLst>
              <a:ext uri="{FF2B5EF4-FFF2-40B4-BE49-F238E27FC236}">
                <a16:creationId xmlns:a16="http://schemas.microsoft.com/office/drawing/2014/main" id="{F8A66734-B007-4073-9079-DBD7091D2D03}"/>
              </a:ext>
            </a:extLst>
          </p:cNvPr>
          <p:cNvSpPr>
            <a:spLocks noGrp="1"/>
          </p:cNvSpPr>
          <p:nvPr>
            <p:ph idx="1"/>
          </p:nvPr>
        </p:nvSpPr>
        <p:spPr/>
        <p:txBody>
          <a:bodyPr/>
          <a:lstStyle/>
          <a:p>
            <a:r>
              <a:rPr lang="en-US" dirty="0"/>
              <a:t>DISD grade and attendance will be done as normal, but US Aviation Academy will separately keep FAA Part 141 records.</a:t>
            </a:r>
          </a:p>
          <a:p>
            <a:endParaRPr lang="en-US" dirty="0"/>
          </a:p>
          <a:p>
            <a:r>
              <a:rPr lang="en-US" dirty="0"/>
              <a:t>The FAA has strict grading/attendance policies!</a:t>
            </a:r>
          </a:p>
          <a:p>
            <a:pPr lvl="1"/>
            <a:r>
              <a:rPr lang="en-US" dirty="0"/>
              <a:t>Missed time must be made up</a:t>
            </a:r>
          </a:p>
          <a:p>
            <a:pPr lvl="1"/>
            <a:r>
              <a:rPr lang="en-US" dirty="0"/>
              <a:t>Class must be passed with an 80% or greater</a:t>
            </a:r>
          </a:p>
          <a:p>
            <a:pPr lvl="1"/>
            <a:r>
              <a:rPr lang="en-US" dirty="0"/>
              <a:t>FAA Written Private test can be taken once passed</a:t>
            </a:r>
          </a:p>
          <a:p>
            <a:pPr lvl="1"/>
            <a:endParaRPr lang="en-US" dirty="0"/>
          </a:p>
        </p:txBody>
      </p:sp>
    </p:spTree>
    <p:extLst>
      <p:ext uri="{BB962C8B-B14F-4D97-AF65-F5344CB8AC3E}">
        <p14:creationId xmlns:p14="http://schemas.microsoft.com/office/powerpoint/2010/main" val="761665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C14B6-DD2A-4339-9ADF-D76AD1BFD143}"/>
              </a:ext>
            </a:extLst>
          </p:cNvPr>
          <p:cNvSpPr>
            <a:spLocks noGrp="1"/>
          </p:cNvSpPr>
          <p:nvPr>
            <p:ph type="title"/>
          </p:nvPr>
        </p:nvSpPr>
        <p:spPr/>
        <p:txBody>
          <a:bodyPr/>
          <a:lstStyle/>
          <a:p>
            <a:r>
              <a:rPr lang="en-US" b="1" dirty="0"/>
              <a:t>Curriculum</a:t>
            </a:r>
          </a:p>
        </p:txBody>
      </p:sp>
      <p:sp>
        <p:nvSpPr>
          <p:cNvPr id="3" name="Content Placeholder 2">
            <a:extLst>
              <a:ext uri="{FF2B5EF4-FFF2-40B4-BE49-F238E27FC236}">
                <a16:creationId xmlns:a16="http://schemas.microsoft.com/office/drawing/2014/main" id="{17FB5CDC-8C18-4AE0-B0D6-87E399BC1B7D}"/>
              </a:ext>
            </a:extLst>
          </p:cNvPr>
          <p:cNvSpPr>
            <a:spLocks noGrp="1"/>
          </p:cNvSpPr>
          <p:nvPr>
            <p:ph idx="1"/>
          </p:nvPr>
        </p:nvSpPr>
        <p:spPr>
          <a:xfrm>
            <a:off x="304800" y="1554163"/>
            <a:ext cx="8839200" cy="4525962"/>
          </a:xfrm>
        </p:spPr>
        <p:txBody>
          <a:bodyPr/>
          <a:lstStyle/>
          <a:p>
            <a:r>
              <a:rPr lang="en-US" dirty="0"/>
              <a:t>Private</a:t>
            </a:r>
          </a:p>
          <a:p>
            <a:pPr lvl="1"/>
            <a:r>
              <a:rPr lang="en-US" dirty="0"/>
              <a:t>Min. 35 Hours, Average 50-60 Hours</a:t>
            </a:r>
          </a:p>
          <a:p>
            <a:r>
              <a:rPr lang="en-US" dirty="0"/>
              <a:t>Instrument</a:t>
            </a:r>
          </a:p>
          <a:p>
            <a:pPr lvl="1"/>
            <a:r>
              <a:rPr lang="en-US" dirty="0"/>
              <a:t>Min. 35 Hours Instrument, Average 30 Flight, 10 Sim</a:t>
            </a:r>
          </a:p>
          <a:p>
            <a:r>
              <a:rPr lang="en-US" dirty="0"/>
              <a:t>Commercial – Single or Multi Initial </a:t>
            </a:r>
          </a:p>
          <a:p>
            <a:r>
              <a:rPr lang="en-US" dirty="0"/>
              <a:t>Flight Instructor</a:t>
            </a:r>
          </a:p>
          <a:p>
            <a:pPr lvl="1"/>
            <a:r>
              <a:rPr lang="en-US" dirty="0"/>
              <a:t>CFI: 25 Hours (average and minimum)</a:t>
            </a:r>
          </a:p>
          <a:p>
            <a:pPr lvl="1"/>
            <a:r>
              <a:rPr lang="en-US" dirty="0"/>
              <a:t>CFII: 15 Hours (average and minimum)</a:t>
            </a:r>
          </a:p>
        </p:txBody>
      </p:sp>
      <p:pic>
        <p:nvPicPr>
          <p:cNvPr id="10" name="Picture 9">
            <a:extLst>
              <a:ext uri="{FF2B5EF4-FFF2-40B4-BE49-F238E27FC236}">
                <a16:creationId xmlns:a16="http://schemas.microsoft.com/office/drawing/2014/main" id="{9A73309B-4CF1-4417-B4B4-0910DC91C9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25" t="4040" b="3031"/>
          <a:stretch/>
        </p:blipFill>
        <p:spPr>
          <a:xfrm>
            <a:off x="4209507" y="0"/>
            <a:ext cx="3174274" cy="1752600"/>
          </a:xfrm>
          <a:prstGeom prst="rect">
            <a:avLst/>
          </a:prstGeom>
        </p:spPr>
      </p:pic>
      <p:pic>
        <p:nvPicPr>
          <p:cNvPr id="14" name="Picture 13">
            <a:extLst>
              <a:ext uri="{FF2B5EF4-FFF2-40B4-BE49-F238E27FC236}">
                <a16:creationId xmlns:a16="http://schemas.microsoft.com/office/drawing/2014/main" id="{C5969D69-83CA-4FFE-B5D4-96017912A3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3662" y="0"/>
            <a:ext cx="2188161" cy="1643856"/>
          </a:xfrm>
          <a:prstGeom prst="rect">
            <a:avLst/>
          </a:prstGeom>
        </p:spPr>
      </p:pic>
      <p:pic>
        <p:nvPicPr>
          <p:cNvPr id="8" name="Picture 7">
            <a:extLst>
              <a:ext uri="{FF2B5EF4-FFF2-40B4-BE49-F238E27FC236}">
                <a16:creationId xmlns:a16="http://schemas.microsoft.com/office/drawing/2014/main" id="{539B98F6-5E42-4719-A1F2-8CC96D7E3B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10"/>
          <a:stretch/>
        </p:blipFill>
        <p:spPr>
          <a:xfrm>
            <a:off x="6947131" y="1643856"/>
            <a:ext cx="2188161" cy="1568154"/>
          </a:xfrm>
          <a:prstGeom prst="rect">
            <a:avLst/>
          </a:prstGeom>
        </p:spPr>
      </p:pic>
    </p:spTree>
    <p:extLst>
      <p:ext uri="{BB962C8B-B14F-4D97-AF65-F5344CB8AC3E}">
        <p14:creationId xmlns:p14="http://schemas.microsoft.com/office/powerpoint/2010/main" val="1645238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838200"/>
          </a:xfrm>
        </p:spPr>
        <p:txBody>
          <a:bodyPr vert="horz" wrap="square" lIns="91440" tIns="45720" rIns="91440" bIns="45720" numCol="1" anchor="ctr" anchorCtr="0" compatLnSpc="1">
            <a:prstTxWarp prst="textNoShape">
              <a:avLst/>
            </a:prstTxWarp>
            <a:noAutofit/>
          </a:bodyPr>
          <a:lstStyle/>
          <a:p>
            <a:pPr eaLnBrk="1" hangingPunct="1"/>
            <a:r>
              <a:rPr lang="en-US" sz="5400" b="1" cap="none" dirty="0"/>
              <a:t>Typical Career Path</a:t>
            </a:r>
          </a:p>
        </p:txBody>
      </p:sp>
      <p:pic>
        <p:nvPicPr>
          <p:cNvPr id="4" name="Picture 3">
            <a:extLst>
              <a:ext uri="{FF2B5EF4-FFF2-40B4-BE49-F238E27FC236}">
                <a16:creationId xmlns:a16="http://schemas.microsoft.com/office/drawing/2014/main" id="{920904C2-7476-478E-A7A5-2A2B7FF9E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68" y="1248469"/>
            <a:ext cx="8095064" cy="5638800"/>
          </a:xfrm>
          <a:prstGeom prst="rect">
            <a:avLst/>
          </a:prstGeom>
        </p:spPr>
      </p:pic>
    </p:spTree>
    <p:extLst>
      <p:ext uri="{BB962C8B-B14F-4D97-AF65-F5344CB8AC3E}">
        <p14:creationId xmlns:p14="http://schemas.microsoft.com/office/powerpoint/2010/main" val="438001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838200"/>
          </a:xfrm>
        </p:spPr>
        <p:txBody>
          <a:bodyPr vert="horz" wrap="square" lIns="91440" tIns="45720" rIns="91440" bIns="45720" numCol="1" anchor="ctr" anchorCtr="0" compatLnSpc="1">
            <a:prstTxWarp prst="textNoShape">
              <a:avLst/>
            </a:prstTxWarp>
            <a:noAutofit/>
          </a:bodyPr>
          <a:lstStyle/>
          <a:p>
            <a:pPr eaLnBrk="1" hangingPunct="1"/>
            <a:r>
              <a:rPr lang="en-US" sz="5400" b="1" cap="none" dirty="0"/>
              <a:t>TCC DEGREE PROGRAM</a:t>
            </a:r>
          </a:p>
        </p:txBody>
      </p:sp>
      <p:sp>
        <p:nvSpPr>
          <p:cNvPr id="3" name="Content Placeholder 2"/>
          <p:cNvSpPr>
            <a:spLocks noGrp="1"/>
          </p:cNvSpPr>
          <p:nvPr>
            <p:ph idx="1"/>
          </p:nvPr>
        </p:nvSpPr>
        <p:spPr/>
        <p:txBody>
          <a:bodyPr/>
          <a:lstStyle/>
          <a:p>
            <a:r>
              <a:rPr lang="en-US" sz="2800" dirty="0"/>
              <a:t>Semester 1 – Private Pilot</a:t>
            </a:r>
          </a:p>
          <a:p>
            <a:r>
              <a:rPr lang="en-US" sz="2800" dirty="0"/>
              <a:t>Semester 2 – Instrument Rating</a:t>
            </a:r>
          </a:p>
          <a:p>
            <a:r>
              <a:rPr lang="en-US" sz="2800" dirty="0"/>
              <a:t>Semester 3 – Commercial 1</a:t>
            </a:r>
          </a:p>
          <a:p>
            <a:r>
              <a:rPr lang="en-US" sz="2800" dirty="0"/>
              <a:t>Semester 4 – Commercial 2</a:t>
            </a:r>
          </a:p>
          <a:p>
            <a:r>
              <a:rPr lang="en-US" sz="2800" dirty="0"/>
              <a:t>Semester 5 – Multi Engine</a:t>
            </a:r>
          </a:p>
          <a:p>
            <a:r>
              <a:rPr lang="en-US" sz="2800" dirty="0"/>
              <a:t>Semester 6 – Certified Flight Instructor </a:t>
            </a:r>
          </a:p>
          <a:p>
            <a:pPr>
              <a:spcBef>
                <a:spcPts val="1200"/>
              </a:spcBef>
            </a:pPr>
            <a:r>
              <a:rPr lang="en-US" b="1" dirty="0"/>
              <a:t>AAS Degree Plan = 2 Years</a:t>
            </a:r>
          </a:p>
        </p:txBody>
      </p:sp>
      <p:pic>
        <p:nvPicPr>
          <p:cNvPr id="4" name="Picture 3">
            <a:extLst>
              <a:ext uri="{FF2B5EF4-FFF2-40B4-BE49-F238E27FC236}">
                <a16:creationId xmlns:a16="http://schemas.microsoft.com/office/drawing/2014/main" id="{9B963F5D-4C6D-4EC2-93B7-663671BAA21D}"/>
              </a:ext>
            </a:extLst>
          </p:cNvPr>
          <p:cNvPicPr>
            <a:picLocks noChangeAspect="1"/>
          </p:cNvPicPr>
          <p:nvPr/>
        </p:nvPicPr>
        <p:blipFill rotWithShape="1">
          <a:blip r:embed="rId2"/>
          <a:srcRect l="18191" r="21610"/>
          <a:stretch/>
        </p:blipFill>
        <p:spPr>
          <a:xfrm>
            <a:off x="5867400" y="1524000"/>
            <a:ext cx="2971800" cy="2063508"/>
          </a:xfrm>
          <a:prstGeom prst="rect">
            <a:avLst/>
          </a:prstGeom>
        </p:spPr>
      </p:pic>
    </p:spTree>
    <p:extLst>
      <p:ext uri="{BB962C8B-B14F-4D97-AF65-F5344CB8AC3E}">
        <p14:creationId xmlns:p14="http://schemas.microsoft.com/office/powerpoint/2010/main" val="4283462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5" name="Title 5"/>
          <p:cNvSpPr>
            <a:spLocks noGrp="1"/>
          </p:cNvSpPr>
          <p:nvPr>
            <p:ph type="title"/>
          </p:nvPr>
        </p:nvSpPr>
        <p:spPr>
          <a:xfrm>
            <a:off x="1055643" y="304800"/>
            <a:ext cx="7010400" cy="520700"/>
          </a:xfrm>
        </p:spPr>
        <p:txBody>
          <a:bodyPr>
            <a:noAutofit/>
          </a:bodyPr>
          <a:lstStyle/>
          <a:p>
            <a:pPr algn="ctr" eaLnBrk="1" fontAlgn="auto" hangingPunct="1">
              <a:spcAft>
                <a:spcPts val="0"/>
              </a:spcAft>
              <a:defRPr/>
            </a:pPr>
            <a:r>
              <a:rPr lang="en-US" sz="6000" dirty="0"/>
              <a:t>Partner Colleges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5548943"/>
            <a:ext cx="4267200" cy="1208839"/>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4714317"/>
            <a:ext cx="2514600" cy="267708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2825" y="4708570"/>
            <a:ext cx="2442175" cy="2599977"/>
          </a:xfrm>
          <a:prstGeom prst="rect">
            <a:avLst/>
          </a:prstGeom>
        </p:spPr>
      </p:pic>
      <p:sp>
        <p:nvSpPr>
          <p:cNvPr id="12" name="Rectangle 4">
            <a:extLst>
              <a:ext uri="{FF2B5EF4-FFF2-40B4-BE49-F238E27FC236}">
                <a16:creationId xmlns:a16="http://schemas.microsoft.com/office/drawing/2014/main" id="{662EBD61-1D32-4D36-B6DB-097A4AA03054}"/>
              </a:ext>
            </a:extLst>
          </p:cNvPr>
          <p:cNvSpPr txBox="1">
            <a:spLocks/>
          </p:cNvSpPr>
          <p:nvPr/>
        </p:nvSpPr>
        <p:spPr bwMode="auto">
          <a:xfrm>
            <a:off x="89158" y="1153786"/>
            <a:ext cx="5523726" cy="4550428"/>
          </a:xfrm>
          <a:prstGeom prst="rect">
            <a:avLst/>
          </a:prstGeom>
          <a:solidFill>
            <a:schemeClr val="bg2">
              <a:lumMod val="90000"/>
              <a:alpha val="37000"/>
            </a:schemeClr>
          </a:solidFill>
          <a:ln>
            <a:solidFill>
              <a:schemeClr val="bg1"/>
            </a:solidFill>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accent1"/>
              </a:buClr>
              <a:buSzPct val="70000"/>
              <a:buFont typeface="Wingdings 2" pitchFamily="18" charset="2"/>
              <a:buNone/>
              <a:defRPr sz="14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None/>
              <a:defRPr sz="12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None/>
              <a:defRPr sz="10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None/>
              <a:defRPr sz="9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None/>
              <a:defRPr sz="9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342900" indent="-342900">
              <a:spcBef>
                <a:spcPts val="1200"/>
              </a:spcBef>
              <a:spcAft>
                <a:spcPts val="0"/>
              </a:spcAft>
              <a:buFont typeface="Wingdings" panose="05000000000000000000" pitchFamily="2" charset="2"/>
              <a:buChar char="Ø"/>
              <a:defRPr/>
            </a:pPr>
            <a:r>
              <a:rPr lang="en-US" sz="1800" b="1" dirty="0"/>
              <a:t>Tarrant County College</a:t>
            </a:r>
          </a:p>
          <a:p>
            <a:pPr marL="1085850" lvl="1" indent="-342900">
              <a:spcBef>
                <a:spcPts val="400"/>
              </a:spcBef>
              <a:spcAft>
                <a:spcPts val="0"/>
              </a:spcAft>
              <a:buFont typeface="Wingdings" panose="05000000000000000000" pitchFamily="2" charset="2"/>
              <a:buChar char="Ø"/>
              <a:defRPr/>
            </a:pPr>
            <a:r>
              <a:rPr lang="en-US" sz="1400" dirty="0"/>
              <a:t>AAS in Professional Piloting</a:t>
            </a:r>
          </a:p>
          <a:p>
            <a:pPr marL="1085850" lvl="1" indent="-342900">
              <a:spcBef>
                <a:spcPts val="400"/>
              </a:spcBef>
              <a:spcAft>
                <a:spcPts val="0"/>
              </a:spcAft>
              <a:buFont typeface="Wingdings" panose="05000000000000000000" pitchFamily="2" charset="2"/>
              <a:buChar char="Ø"/>
              <a:defRPr/>
            </a:pPr>
            <a:r>
              <a:rPr lang="en-US" sz="1400" dirty="0"/>
              <a:t>Expected Enrollment of 125+ Students 2020</a:t>
            </a:r>
          </a:p>
          <a:p>
            <a:pPr marL="342900" indent="-342900">
              <a:spcBef>
                <a:spcPts val="1200"/>
              </a:spcBef>
              <a:spcAft>
                <a:spcPts val="0"/>
              </a:spcAft>
              <a:buFont typeface="Wingdings" panose="05000000000000000000" pitchFamily="2" charset="2"/>
              <a:buChar char="Ø"/>
              <a:defRPr/>
            </a:pPr>
            <a:r>
              <a:rPr lang="en-US" sz="1800" b="1" dirty="0"/>
              <a:t>Lone Star College</a:t>
            </a:r>
          </a:p>
          <a:p>
            <a:pPr marL="1085850" lvl="1" indent="-342900">
              <a:spcBef>
                <a:spcPts val="400"/>
              </a:spcBef>
              <a:spcAft>
                <a:spcPts val="0"/>
              </a:spcAft>
              <a:buFont typeface="Wingdings" panose="05000000000000000000" pitchFamily="2" charset="2"/>
              <a:buChar char="Ø"/>
              <a:defRPr/>
            </a:pPr>
            <a:r>
              <a:rPr lang="en-US" sz="1400" dirty="0"/>
              <a:t>Started January 2020</a:t>
            </a:r>
          </a:p>
          <a:p>
            <a:pPr marL="1085850" lvl="1" indent="-342900">
              <a:spcBef>
                <a:spcPts val="400"/>
              </a:spcBef>
              <a:spcAft>
                <a:spcPts val="0"/>
              </a:spcAft>
              <a:buFont typeface="Wingdings" panose="05000000000000000000" pitchFamily="2" charset="2"/>
              <a:buChar char="Ø"/>
              <a:defRPr/>
            </a:pPr>
            <a:r>
              <a:rPr lang="en-US" sz="1400" dirty="0"/>
              <a:t>Grew to 60 students in 3 semesters</a:t>
            </a:r>
          </a:p>
          <a:p>
            <a:pPr marL="342900" indent="-342900">
              <a:spcBef>
                <a:spcPts val="400"/>
              </a:spcBef>
              <a:spcAft>
                <a:spcPts val="0"/>
              </a:spcAft>
              <a:buFont typeface="Wingdings" panose="05000000000000000000" pitchFamily="2" charset="2"/>
              <a:buChar char="Ø"/>
              <a:defRPr/>
            </a:pPr>
            <a:r>
              <a:rPr lang="en-US" sz="1800" b="1" dirty="0"/>
              <a:t>Southeast Missouri State University</a:t>
            </a:r>
          </a:p>
          <a:p>
            <a:pPr marL="1085850" lvl="1" indent="-342900">
              <a:spcBef>
                <a:spcPts val="400"/>
              </a:spcBef>
              <a:spcAft>
                <a:spcPts val="0"/>
              </a:spcAft>
              <a:buFont typeface="Wingdings" panose="05000000000000000000" pitchFamily="2" charset="2"/>
              <a:buChar char="Ø"/>
              <a:defRPr/>
            </a:pPr>
            <a:r>
              <a:rPr lang="en-US" sz="1400" dirty="0"/>
              <a:t>New 4-year bachelor’s aviation program</a:t>
            </a:r>
          </a:p>
          <a:p>
            <a:pPr marL="1085850" lvl="1" indent="-342900">
              <a:spcBef>
                <a:spcPts val="400"/>
              </a:spcBef>
              <a:spcAft>
                <a:spcPts val="0"/>
              </a:spcAft>
              <a:buFont typeface="Wingdings" panose="05000000000000000000" pitchFamily="2" charset="2"/>
              <a:buChar char="Ø"/>
              <a:defRPr/>
            </a:pPr>
            <a:r>
              <a:rPr lang="en-US" sz="1400" dirty="0"/>
              <a:t>Starting August 2021</a:t>
            </a:r>
          </a:p>
          <a:p>
            <a:pPr marL="342900" indent="-342900">
              <a:spcBef>
                <a:spcPts val="1200"/>
              </a:spcBef>
              <a:spcAft>
                <a:spcPts val="0"/>
              </a:spcAft>
              <a:buFont typeface="Wingdings" panose="05000000000000000000" pitchFamily="2" charset="2"/>
              <a:buChar char="Ø"/>
              <a:defRPr/>
            </a:pPr>
            <a:r>
              <a:rPr lang="en-US" sz="1800" b="1" dirty="0" err="1"/>
              <a:t>Dutchess</a:t>
            </a:r>
            <a:r>
              <a:rPr lang="en-US" sz="1800" b="1" dirty="0"/>
              <a:t> County College</a:t>
            </a:r>
          </a:p>
          <a:p>
            <a:pPr marL="1085850" lvl="1" indent="-342900">
              <a:spcBef>
                <a:spcPts val="400"/>
              </a:spcBef>
              <a:spcAft>
                <a:spcPts val="0"/>
              </a:spcAft>
              <a:buFont typeface="Wingdings" panose="05000000000000000000" pitchFamily="2" charset="2"/>
              <a:buChar char="Ø"/>
              <a:defRPr/>
            </a:pPr>
            <a:r>
              <a:rPr lang="en-US" sz="1400" dirty="0"/>
              <a:t>Selected as provider starting January 2021</a:t>
            </a:r>
          </a:p>
          <a:p>
            <a:pPr marL="1085850" lvl="1" indent="-342900">
              <a:spcBef>
                <a:spcPts val="400"/>
              </a:spcBef>
              <a:spcAft>
                <a:spcPts val="0"/>
              </a:spcAft>
              <a:buFont typeface="Wingdings" panose="05000000000000000000" pitchFamily="2" charset="2"/>
              <a:buChar char="Ø"/>
              <a:defRPr/>
            </a:pPr>
            <a:endParaRPr lang="en-US" sz="1400" dirty="0"/>
          </a:p>
          <a:p>
            <a:pPr marL="342900" indent="-342900">
              <a:spcBef>
                <a:spcPts val="400"/>
              </a:spcBef>
              <a:spcAft>
                <a:spcPts val="0"/>
              </a:spcAft>
              <a:buFont typeface="Wingdings" panose="05000000000000000000" pitchFamily="2" charset="2"/>
              <a:buChar char="Ø"/>
              <a:defRPr/>
            </a:pPr>
            <a:r>
              <a:rPr lang="en-US" sz="1800" b="1" dirty="0"/>
              <a:t>Pilot Flight Academy</a:t>
            </a:r>
          </a:p>
          <a:p>
            <a:pPr marL="1085850" lvl="1" indent="-342900">
              <a:spcBef>
                <a:spcPts val="400"/>
              </a:spcBef>
              <a:spcAft>
                <a:spcPts val="0"/>
              </a:spcAft>
              <a:buFont typeface="Wingdings" panose="05000000000000000000" pitchFamily="2" charset="2"/>
              <a:buChar char="Ø"/>
              <a:defRPr/>
            </a:pPr>
            <a:r>
              <a:rPr lang="en-US" sz="1400" dirty="0"/>
              <a:t>Partnered with one of Europe’s largest and most modern flight academies (Norway)</a:t>
            </a:r>
          </a:p>
          <a:p>
            <a:pPr lvl="1" indent="0">
              <a:spcBef>
                <a:spcPts val="400"/>
              </a:spcBef>
              <a:spcAft>
                <a:spcPts val="0"/>
              </a:spcAft>
              <a:defRPr/>
            </a:pPr>
            <a:endParaRPr lang="en-US" sz="1400" dirty="0"/>
          </a:p>
          <a:p>
            <a:pPr marL="1085850" lvl="1" indent="-342900">
              <a:spcBef>
                <a:spcPts val="400"/>
              </a:spcBef>
              <a:spcAft>
                <a:spcPts val="0"/>
              </a:spcAft>
              <a:buFont typeface="Wingdings" panose="05000000000000000000" pitchFamily="2" charset="2"/>
              <a:buChar char="Ø"/>
              <a:defRPr/>
            </a:pPr>
            <a:endParaRPr lang="en-US" sz="1800" dirty="0"/>
          </a:p>
          <a:p>
            <a:pPr marL="1085850" lvl="1" indent="-342900">
              <a:spcBef>
                <a:spcPts val="400"/>
              </a:spcBef>
              <a:spcAft>
                <a:spcPts val="0"/>
              </a:spcAft>
              <a:buFont typeface="Wingdings" panose="05000000000000000000" pitchFamily="2" charset="2"/>
              <a:buChar char="Ø"/>
              <a:defRPr/>
            </a:pPr>
            <a:endParaRPr lang="en-US" sz="1800" dirty="0"/>
          </a:p>
          <a:p>
            <a:pPr>
              <a:spcBef>
                <a:spcPts val="400"/>
              </a:spcBef>
              <a:spcAft>
                <a:spcPts val="0"/>
              </a:spcAft>
              <a:defRPr/>
            </a:pPr>
            <a:endParaRPr lang="en-US" sz="2400" b="1" i="1" dirty="0"/>
          </a:p>
          <a:p>
            <a:pPr>
              <a:spcAft>
                <a:spcPts val="1000"/>
              </a:spcAft>
              <a:defRPr/>
            </a:pPr>
            <a:endParaRPr lang="en-US" sz="2400" b="1" dirty="0"/>
          </a:p>
          <a:p>
            <a:pPr marL="342900" indent="-342900">
              <a:buFont typeface="Wingdings" panose="05000000000000000000" pitchFamily="2" charset="2"/>
              <a:buChar char="Ø"/>
              <a:defRPr/>
            </a:pPr>
            <a:endParaRPr lang="en-US" sz="1800" dirty="0"/>
          </a:p>
          <a:p>
            <a:pPr marL="1085850" lvl="1" indent="-342900">
              <a:buFont typeface="Wingdings" panose="05000000000000000000" pitchFamily="2" charset="2"/>
              <a:buChar char="Ø"/>
              <a:defRPr/>
            </a:pPr>
            <a:endParaRPr lang="en-US" sz="2200" dirty="0"/>
          </a:p>
          <a:p>
            <a:pPr>
              <a:buFont typeface="Wingdings" pitchFamily="2" charset="2"/>
              <a:buNone/>
              <a:defRPr/>
            </a:pPr>
            <a:endParaRPr lang="en-US" sz="2400" b="1" dirty="0"/>
          </a:p>
          <a:p>
            <a:pPr>
              <a:buFont typeface="Wingdings" pitchFamily="2" charset="2"/>
              <a:buChar char="Ø"/>
              <a:defRPr/>
            </a:pPr>
            <a:endParaRPr lang="en-US" sz="2800" dirty="0"/>
          </a:p>
          <a:p>
            <a:pPr>
              <a:buFont typeface="Wingdings" pitchFamily="2" charset="2"/>
              <a:buChar char="Ø"/>
              <a:defRPr/>
            </a:pPr>
            <a:endParaRPr lang="en-US" sz="4000" dirty="0"/>
          </a:p>
          <a:p>
            <a:pPr>
              <a:buFont typeface="Wingdings" pitchFamily="2" charset="2"/>
              <a:buChar char="Ø"/>
              <a:defRPr/>
            </a:pPr>
            <a:endParaRPr lang="en-US" sz="4000" dirty="0"/>
          </a:p>
        </p:txBody>
      </p:sp>
      <p:pic>
        <p:nvPicPr>
          <p:cNvPr id="9" name="Picture 8">
            <a:extLst>
              <a:ext uri="{FF2B5EF4-FFF2-40B4-BE49-F238E27FC236}">
                <a16:creationId xmlns:a16="http://schemas.microsoft.com/office/drawing/2014/main" id="{BDE4A1E7-29F9-4EE3-975F-04F17AA853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1678" y="709382"/>
            <a:ext cx="2324100" cy="2324100"/>
          </a:xfrm>
          <a:prstGeom prst="rect">
            <a:avLst/>
          </a:prstGeom>
        </p:spPr>
      </p:pic>
      <p:pic>
        <p:nvPicPr>
          <p:cNvPr id="4098" name="Picture 2" descr="Logo Creator - Southeast Missouri State University">
            <a:extLst>
              <a:ext uri="{FF2B5EF4-FFF2-40B4-BE49-F238E27FC236}">
                <a16:creationId xmlns:a16="http://schemas.microsoft.com/office/drawing/2014/main" id="{79ADE7FA-38D7-4EE7-8D36-CEE838A1684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0301" b="26243"/>
          <a:stretch/>
        </p:blipFill>
        <p:spPr bwMode="auto">
          <a:xfrm>
            <a:off x="6021529" y="3733800"/>
            <a:ext cx="2677084" cy="14310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utchess Community College - Badges - Credly">
            <a:extLst>
              <a:ext uri="{FF2B5EF4-FFF2-40B4-BE49-F238E27FC236}">
                <a16:creationId xmlns:a16="http://schemas.microsoft.com/office/drawing/2014/main" id="{91DD6338-DC56-4772-BC7F-8A5AE21295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2771" y="1871432"/>
            <a:ext cx="2514599" cy="2514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010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152400" y="527411"/>
            <a:ext cx="8839200" cy="520700"/>
          </a:xfrm>
        </p:spPr>
        <p:txBody>
          <a:bodyPr>
            <a:noAutofit/>
          </a:bodyPr>
          <a:lstStyle/>
          <a:p>
            <a:pPr algn="ctr" eaLnBrk="1" fontAlgn="auto" hangingPunct="1">
              <a:spcAft>
                <a:spcPts val="0"/>
              </a:spcAft>
              <a:defRPr/>
            </a:pPr>
            <a:r>
              <a:rPr lang="en-US" sz="5400" dirty="0"/>
              <a:t>Other PIPELINE programs / Airline Affiliates</a:t>
            </a:r>
            <a:endParaRPr lang="en-US" sz="6600" dirty="0"/>
          </a:p>
        </p:txBody>
      </p:sp>
      <p:pic>
        <p:nvPicPr>
          <p:cNvPr id="4" name="Picture 3">
            <a:extLst>
              <a:ext uri="{FF2B5EF4-FFF2-40B4-BE49-F238E27FC236}">
                <a16:creationId xmlns:a16="http://schemas.microsoft.com/office/drawing/2014/main" id="{666FE3F7-7684-4B5A-BDCE-A5468B93068E}"/>
              </a:ext>
            </a:extLst>
          </p:cNvPr>
          <p:cNvPicPr>
            <a:picLocks noChangeAspect="1"/>
          </p:cNvPicPr>
          <p:nvPr/>
        </p:nvPicPr>
        <p:blipFill>
          <a:blip r:embed="rId3"/>
          <a:stretch>
            <a:fillRect/>
          </a:stretch>
        </p:blipFill>
        <p:spPr>
          <a:xfrm>
            <a:off x="3124200" y="1820449"/>
            <a:ext cx="3124200" cy="1760413"/>
          </a:xfrm>
          <a:prstGeom prst="rect">
            <a:avLst/>
          </a:prstGeom>
        </p:spPr>
      </p:pic>
      <p:pic>
        <p:nvPicPr>
          <p:cNvPr id="6" name="Picture 5">
            <a:extLst>
              <a:ext uri="{FF2B5EF4-FFF2-40B4-BE49-F238E27FC236}">
                <a16:creationId xmlns:a16="http://schemas.microsoft.com/office/drawing/2014/main" id="{C26B852C-05EE-444C-A25B-559852C912DC}"/>
              </a:ext>
            </a:extLst>
          </p:cNvPr>
          <p:cNvPicPr>
            <a:picLocks noChangeAspect="1"/>
          </p:cNvPicPr>
          <p:nvPr/>
        </p:nvPicPr>
        <p:blipFill>
          <a:blip r:embed="rId4"/>
          <a:stretch>
            <a:fillRect/>
          </a:stretch>
        </p:blipFill>
        <p:spPr>
          <a:xfrm>
            <a:off x="3048000" y="4849309"/>
            <a:ext cx="5181600" cy="971550"/>
          </a:xfrm>
          <a:prstGeom prst="rect">
            <a:avLst/>
          </a:prstGeom>
        </p:spPr>
      </p:pic>
      <p:sp>
        <p:nvSpPr>
          <p:cNvPr id="8" name="Text Placeholder 7">
            <a:extLst>
              <a:ext uri="{FF2B5EF4-FFF2-40B4-BE49-F238E27FC236}">
                <a16:creationId xmlns:a16="http://schemas.microsoft.com/office/drawing/2014/main" id="{D4C2E8DC-32DD-42D5-A345-B5A0A46434B2}"/>
              </a:ext>
            </a:extLst>
          </p:cNvPr>
          <p:cNvSpPr>
            <a:spLocks noGrp="1"/>
          </p:cNvSpPr>
          <p:nvPr>
            <p:ph type="body" idx="2"/>
          </p:nvPr>
        </p:nvSpPr>
        <p:spPr>
          <a:xfrm>
            <a:off x="0" y="1843776"/>
            <a:ext cx="2438400" cy="3886200"/>
          </a:xfrm>
        </p:spPr>
        <p:txBody>
          <a:bodyPr/>
          <a:lstStyle/>
          <a:p>
            <a:pPr>
              <a:spcBef>
                <a:spcPts val="400"/>
              </a:spcBef>
              <a:spcAft>
                <a:spcPts val="0"/>
              </a:spcAft>
              <a:defRPr/>
            </a:pPr>
            <a:r>
              <a:rPr lang="en-US" sz="1800" b="1" dirty="0"/>
              <a:t>Pipeline Programs</a:t>
            </a:r>
          </a:p>
          <a:p>
            <a:pPr marL="342900" indent="-342900">
              <a:spcBef>
                <a:spcPts val="400"/>
              </a:spcBef>
              <a:spcAft>
                <a:spcPts val="0"/>
              </a:spcAft>
              <a:buFont typeface="Wingdings" panose="05000000000000000000" pitchFamily="2" charset="2"/>
              <a:buChar char="Ø"/>
              <a:defRPr/>
            </a:pPr>
            <a:r>
              <a:rPr lang="en-US" sz="1600" dirty="0"/>
              <a:t>Envoy</a:t>
            </a:r>
          </a:p>
          <a:p>
            <a:pPr marL="342900" indent="-342900">
              <a:spcBef>
                <a:spcPts val="400"/>
              </a:spcBef>
              <a:spcAft>
                <a:spcPts val="0"/>
              </a:spcAft>
              <a:buFont typeface="Wingdings" panose="05000000000000000000" pitchFamily="2" charset="2"/>
              <a:buChar char="Ø"/>
              <a:defRPr/>
            </a:pPr>
            <a:r>
              <a:rPr lang="en-US" sz="1600" dirty="0"/>
              <a:t>United Airlines - Aviate</a:t>
            </a:r>
          </a:p>
          <a:p>
            <a:pPr marL="342900" indent="-342900">
              <a:spcBef>
                <a:spcPts val="400"/>
              </a:spcBef>
              <a:spcAft>
                <a:spcPts val="0"/>
              </a:spcAft>
              <a:buFont typeface="Wingdings" panose="05000000000000000000" pitchFamily="2" charset="2"/>
              <a:buChar char="Ø"/>
              <a:defRPr/>
            </a:pPr>
            <a:r>
              <a:rPr lang="en-US" sz="1600" dirty="0"/>
              <a:t>Southwest Airlines - Destination 225</a:t>
            </a:r>
          </a:p>
          <a:p>
            <a:pPr marL="342900" indent="-342900">
              <a:spcBef>
                <a:spcPts val="400"/>
              </a:spcBef>
              <a:spcAft>
                <a:spcPts val="0"/>
              </a:spcAft>
              <a:buFont typeface="Wingdings" panose="05000000000000000000" pitchFamily="2" charset="2"/>
              <a:buChar char="Ø"/>
              <a:defRPr/>
            </a:pPr>
            <a:endParaRPr lang="en-US" sz="1600" dirty="0"/>
          </a:p>
          <a:p>
            <a:pPr>
              <a:spcBef>
                <a:spcPts val="400"/>
              </a:spcBef>
              <a:spcAft>
                <a:spcPts val="0"/>
              </a:spcAft>
              <a:defRPr/>
            </a:pPr>
            <a:r>
              <a:rPr lang="en-US" sz="1800" b="1" dirty="0"/>
              <a:t>Airline Affiliates</a:t>
            </a:r>
          </a:p>
          <a:p>
            <a:pPr marL="342900" indent="-342900">
              <a:spcBef>
                <a:spcPts val="400"/>
              </a:spcBef>
              <a:spcAft>
                <a:spcPts val="0"/>
              </a:spcAft>
              <a:buFont typeface="Wingdings" panose="05000000000000000000" pitchFamily="2" charset="2"/>
              <a:buChar char="Ø"/>
              <a:defRPr/>
            </a:pPr>
            <a:r>
              <a:rPr lang="en-US" sz="1600" dirty="0"/>
              <a:t>Mountain Air Cargo</a:t>
            </a:r>
          </a:p>
          <a:p>
            <a:pPr marL="342900" indent="-342900">
              <a:spcBef>
                <a:spcPts val="400"/>
              </a:spcBef>
              <a:spcAft>
                <a:spcPts val="0"/>
              </a:spcAft>
              <a:buFont typeface="Wingdings" panose="05000000000000000000" pitchFamily="2" charset="2"/>
              <a:buChar char="Ø"/>
              <a:defRPr/>
            </a:pPr>
            <a:r>
              <a:rPr lang="en-US" sz="1600" dirty="0"/>
              <a:t>Republic Airways</a:t>
            </a:r>
          </a:p>
          <a:p>
            <a:pPr marL="342900" indent="-342900">
              <a:spcBef>
                <a:spcPts val="400"/>
              </a:spcBef>
              <a:spcAft>
                <a:spcPts val="0"/>
              </a:spcAft>
              <a:buFont typeface="Wingdings" panose="05000000000000000000" pitchFamily="2" charset="2"/>
              <a:buChar char="Ø"/>
              <a:defRPr/>
            </a:pPr>
            <a:r>
              <a:rPr lang="en-US" sz="1600" dirty="0"/>
              <a:t>Piedmont </a:t>
            </a:r>
          </a:p>
          <a:p>
            <a:pPr marL="342900" indent="-342900">
              <a:spcBef>
                <a:spcPts val="400"/>
              </a:spcBef>
              <a:spcAft>
                <a:spcPts val="0"/>
              </a:spcAft>
              <a:buFont typeface="Wingdings" panose="05000000000000000000" pitchFamily="2" charset="2"/>
              <a:buChar char="Ø"/>
              <a:defRPr/>
            </a:pPr>
            <a:r>
              <a:rPr lang="en-US" sz="1600" dirty="0"/>
              <a:t>SkyWest Airlines</a:t>
            </a:r>
          </a:p>
          <a:p>
            <a:pPr marL="342900" indent="-342900">
              <a:spcBef>
                <a:spcPts val="400"/>
              </a:spcBef>
              <a:spcAft>
                <a:spcPts val="0"/>
              </a:spcAft>
              <a:buFont typeface="Wingdings" panose="05000000000000000000" pitchFamily="2" charset="2"/>
              <a:buChar char="Ø"/>
              <a:defRPr/>
            </a:pPr>
            <a:endParaRPr lang="en-US" sz="1400" dirty="0"/>
          </a:p>
          <a:p>
            <a:endParaRPr lang="en-US" dirty="0"/>
          </a:p>
        </p:txBody>
      </p:sp>
      <p:pic>
        <p:nvPicPr>
          <p:cNvPr id="9" name="Picture 8">
            <a:extLst>
              <a:ext uri="{FF2B5EF4-FFF2-40B4-BE49-F238E27FC236}">
                <a16:creationId xmlns:a16="http://schemas.microsoft.com/office/drawing/2014/main" id="{507E46C9-4AF5-45B6-ACED-4B536193818B}"/>
              </a:ext>
            </a:extLst>
          </p:cNvPr>
          <p:cNvPicPr>
            <a:picLocks noChangeAspect="1"/>
          </p:cNvPicPr>
          <p:nvPr/>
        </p:nvPicPr>
        <p:blipFill>
          <a:blip r:embed="rId5"/>
          <a:stretch>
            <a:fillRect/>
          </a:stretch>
        </p:blipFill>
        <p:spPr>
          <a:xfrm>
            <a:off x="6705601" y="3697504"/>
            <a:ext cx="2092569" cy="1075187"/>
          </a:xfrm>
          <a:prstGeom prst="rect">
            <a:avLst/>
          </a:prstGeom>
        </p:spPr>
      </p:pic>
      <p:pic>
        <p:nvPicPr>
          <p:cNvPr id="11" name="Picture 2" descr="ex10-6.htm">
            <a:extLst>
              <a:ext uri="{FF2B5EF4-FFF2-40B4-BE49-F238E27FC236}">
                <a16:creationId xmlns:a16="http://schemas.microsoft.com/office/drawing/2014/main" id="{67C98D1A-4643-4987-BC7F-F4E4151EBB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5995" y="1919847"/>
            <a:ext cx="2162175" cy="1609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wsroom - Envoy Air Launches Cadet Program, Providing a Seamless  Transition From Classroom to Cockpit - American Airlines Group, Inc.">
            <a:extLst>
              <a:ext uri="{FF2B5EF4-FFF2-40B4-BE49-F238E27FC236}">
                <a16:creationId xmlns:a16="http://schemas.microsoft.com/office/drawing/2014/main" id="{83F87FAA-B98C-40F2-BBA7-B7FD258246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3709945"/>
            <a:ext cx="4267200" cy="10846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3167CC3-367C-47F7-A2CF-C2173F3D6ED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9000" y="5919372"/>
            <a:ext cx="3962400" cy="941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116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304800" y="304800"/>
            <a:ext cx="8382000" cy="520700"/>
          </a:xfrm>
        </p:spPr>
        <p:txBody>
          <a:bodyPr>
            <a:noAutofit/>
          </a:bodyPr>
          <a:lstStyle/>
          <a:p>
            <a:pPr algn="ctr" eaLnBrk="1" fontAlgn="auto" hangingPunct="1">
              <a:spcAft>
                <a:spcPts val="0"/>
              </a:spcAft>
              <a:defRPr/>
            </a:pPr>
            <a:r>
              <a:rPr lang="en-US" sz="5400" dirty="0"/>
              <a:t>Envoy Pipeline Program</a:t>
            </a:r>
            <a:r>
              <a:rPr lang="en-US" sz="6600" dirty="0"/>
              <a:t> </a:t>
            </a:r>
          </a:p>
        </p:txBody>
      </p:sp>
      <p:sp>
        <p:nvSpPr>
          <p:cNvPr id="17411" name="Rectangle 4"/>
          <p:cNvSpPr>
            <a:spLocks noGrp="1"/>
          </p:cNvSpPr>
          <p:nvPr>
            <p:ph type="body" idx="2"/>
          </p:nvPr>
        </p:nvSpPr>
        <p:spPr>
          <a:xfrm>
            <a:off x="152400" y="1524000"/>
            <a:ext cx="3810000" cy="4267200"/>
          </a:xfrm>
          <a:solidFill>
            <a:schemeClr val="bg2">
              <a:lumMod val="75000"/>
              <a:alpha val="37000"/>
            </a:schemeClr>
          </a:solidFill>
          <a:ln>
            <a:solidFill>
              <a:schemeClr val="bg1"/>
            </a:solidFill>
          </a:ln>
        </p:spPr>
        <p:txBody>
          <a:bodyPr/>
          <a:lstStyle/>
          <a:p>
            <a:pPr>
              <a:spcBef>
                <a:spcPts val="400"/>
              </a:spcBef>
              <a:spcAft>
                <a:spcPts val="0"/>
              </a:spcAft>
              <a:defRPr/>
            </a:pPr>
            <a:r>
              <a:rPr lang="en-US" sz="2400" b="1" dirty="0"/>
              <a:t>Envoy “American Eagle” </a:t>
            </a:r>
          </a:p>
          <a:p>
            <a:pPr marL="342900" indent="-342900">
              <a:spcBef>
                <a:spcPts val="400"/>
              </a:spcBef>
              <a:spcAft>
                <a:spcPts val="0"/>
              </a:spcAft>
              <a:buFont typeface="Wingdings" panose="05000000000000000000" pitchFamily="2" charset="2"/>
              <a:buChar char="Ø"/>
              <a:defRPr/>
            </a:pPr>
            <a:r>
              <a:rPr lang="en-US" sz="2000" dirty="0"/>
              <a:t>First Pipeline program partner</a:t>
            </a:r>
          </a:p>
          <a:p>
            <a:pPr marL="342900" indent="-342900">
              <a:spcBef>
                <a:spcPts val="400"/>
              </a:spcBef>
              <a:spcAft>
                <a:spcPts val="0"/>
              </a:spcAft>
              <a:buFont typeface="Wingdings" panose="05000000000000000000" pitchFamily="2" charset="2"/>
              <a:buChar char="Ø"/>
              <a:defRPr/>
            </a:pPr>
            <a:r>
              <a:rPr lang="en-US" sz="2000" dirty="0"/>
              <a:t>Strategic recruitment initiative </a:t>
            </a:r>
          </a:p>
          <a:p>
            <a:pPr marL="342900" indent="-342900">
              <a:spcBef>
                <a:spcPts val="400"/>
              </a:spcBef>
              <a:spcAft>
                <a:spcPts val="0"/>
              </a:spcAft>
              <a:buFont typeface="Wingdings" panose="05000000000000000000" pitchFamily="2" charset="2"/>
              <a:buChar char="Ø"/>
              <a:defRPr/>
            </a:pPr>
            <a:r>
              <a:rPr lang="en-US" sz="2000" dirty="0"/>
              <a:t>Fast-track to Airline career </a:t>
            </a:r>
          </a:p>
          <a:p>
            <a:pPr marL="342900" indent="-342900">
              <a:spcBef>
                <a:spcPts val="400"/>
              </a:spcBef>
              <a:spcAft>
                <a:spcPts val="0"/>
              </a:spcAft>
              <a:buFont typeface="Wingdings" panose="05000000000000000000" pitchFamily="2" charset="2"/>
              <a:buChar char="Ø"/>
              <a:defRPr/>
            </a:pPr>
            <a:r>
              <a:rPr lang="en-US" sz="2000" dirty="0"/>
              <a:t>US Aviation - 5 locations </a:t>
            </a:r>
          </a:p>
          <a:p>
            <a:pPr marL="342900" indent="-342900">
              <a:spcBef>
                <a:spcPts val="400"/>
              </a:spcBef>
              <a:spcAft>
                <a:spcPts val="0"/>
              </a:spcAft>
              <a:buFont typeface="Wingdings" panose="05000000000000000000" pitchFamily="2" charset="2"/>
              <a:buChar char="Ø"/>
              <a:defRPr/>
            </a:pPr>
            <a:r>
              <a:rPr lang="en-US" sz="2000" dirty="0"/>
              <a:t>Boeing study predicts  over </a:t>
            </a:r>
          </a:p>
          <a:p>
            <a:pPr>
              <a:spcBef>
                <a:spcPts val="400"/>
              </a:spcBef>
              <a:spcAft>
                <a:spcPts val="0"/>
              </a:spcAft>
              <a:defRPr/>
            </a:pPr>
            <a:r>
              <a:rPr lang="en-US" sz="2000" dirty="0"/>
              <a:t>      600,000 pilots needed over </a:t>
            </a:r>
          </a:p>
          <a:p>
            <a:pPr>
              <a:spcBef>
                <a:spcPts val="400"/>
              </a:spcBef>
              <a:spcAft>
                <a:spcPts val="0"/>
              </a:spcAft>
              <a:defRPr/>
            </a:pPr>
            <a:r>
              <a:rPr lang="en-US" sz="2000" dirty="0"/>
              <a:t>      next 20 years worldwide</a:t>
            </a:r>
          </a:p>
          <a:p>
            <a:pPr lvl="1" indent="0">
              <a:spcBef>
                <a:spcPts val="400"/>
              </a:spcBef>
              <a:spcAft>
                <a:spcPts val="0"/>
              </a:spcAft>
              <a:defRPr/>
            </a:pPr>
            <a:endParaRPr lang="en-US" sz="1800" dirty="0"/>
          </a:p>
          <a:p>
            <a:pPr lvl="1" indent="0">
              <a:spcBef>
                <a:spcPts val="400"/>
              </a:spcBef>
              <a:spcAft>
                <a:spcPts val="0"/>
              </a:spcAft>
              <a:defRPr/>
            </a:pPr>
            <a:endParaRPr lang="en-US" sz="1800" dirty="0"/>
          </a:p>
          <a:p>
            <a:pPr lvl="1" indent="0">
              <a:spcBef>
                <a:spcPts val="400"/>
              </a:spcBef>
              <a:spcAft>
                <a:spcPts val="0"/>
              </a:spcAft>
              <a:defRPr/>
            </a:pPr>
            <a:r>
              <a:rPr lang="en-US" sz="1800" dirty="0"/>
              <a:t> </a:t>
            </a:r>
          </a:p>
          <a:p>
            <a:pPr marL="1085850" lvl="1" indent="-342900">
              <a:spcBef>
                <a:spcPts val="400"/>
              </a:spcBef>
              <a:spcAft>
                <a:spcPts val="0"/>
              </a:spcAft>
              <a:buFont typeface="Wingdings" panose="05000000000000000000" pitchFamily="2" charset="2"/>
              <a:buChar char="Ø"/>
              <a:defRPr/>
            </a:pPr>
            <a:endParaRPr lang="en-US" sz="1800" dirty="0"/>
          </a:p>
          <a:p>
            <a:pPr marL="1085850" lvl="1" indent="-342900">
              <a:spcBef>
                <a:spcPts val="400"/>
              </a:spcBef>
              <a:spcAft>
                <a:spcPts val="0"/>
              </a:spcAft>
              <a:buFont typeface="Wingdings" panose="05000000000000000000" pitchFamily="2" charset="2"/>
              <a:buChar char="Ø"/>
              <a:defRPr/>
            </a:pPr>
            <a:endParaRPr lang="en-US" sz="1800" dirty="0"/>
          </a:p>
          <a:p>
            <a:pPr marL="1085850" lvl="1" indent="-342900">
              <a:spcBef>
                <a:spcPts val="400"/>
              </a:spcBef>
              <a:spcAft>
                <a:spcPts val="0"/>
              </a:spcAft>
              <a:buFont typeface="Wingdings" panose="05000000000000000000" pitchFamily="2" charset="2"/>
              <a:buChar char="Ø"/>
              <a:defRPr/>
            </a:pPr>
            <a:endParaRPr lang="en-US" sz="1800" dirty="0"/>
          </a:p>
          <a:p>
            <a:pPr marL="1085850" lvl="1" indent="-342900">
              <a:spcBef>
                <a:spcPts val="400"/>
              </a:spcBef>
              <a:spcAft>
                <a:spcPts val="0"/>
              </a:spcAft>
              <a:buFont typeface="Wingdings" panose="05000000000000000000" pitchFamily="2" charset="2"/>
              <a:buChar char="Ø"/>
              <a:defRPr/>
            </a:pPr>
            <a:endParaRPr lang="en-US" sz="1800" dirty="0"/>
          </a:p>
          <a:p>
            <a:pPr>
              <a:spcBef>
                <a:spcPts val="400"/>
              </a:spcBef>
              <a:spcAft>
                <a:spcPts val="0"/>
              </a:spcAft>
              <a:defRPr/>
            </a:pPr>
            <a:endParaRPr lang="en-US" sz="2400" b="1" dirty="0"/>
          </a:p>
          <a:p>
            <a:pPr>
              <a:spcAft>
                <a:spcPts val="1000"/>
              </a:spcAft>
              <a:defRPr/>
            </a:pPr>
            <a:endParaRPr lang="en-US" sz="2400" b="1" dirty="0"/>
          </a:p>
          <a:p>
            <a:pPr marL="342900" indent="-342900">
              <a:buFont typeface="Wingdings" panose="05000000000000000000" pitchFamily="2" charset="2"/>
              <a:buChar char="Ø"/>
              <a:defRPr/>
            </a:pPr>
            <a:endParaRPr lang="en-US" sz="1800" dirty="0"/>
          </a:p>
          <a:p>
            <a:pPr marL="1085850" lvl="1" indent="-342900">
              <a:buFont typeface="Wingdings" panose="05000000000000000000" pitchFamily="2" charset="2"/>
              <a:buChar char="Ø"/>
              <a:defRPr/>
            </a:pPr>
            <a:endParaRPr lang="en-US" sz="2200" dirty="0"/>
          </a:p>
          <a:p>
            <a:pPr>
              <a:buFont typeface="Wingdings" pitchFamily="2" charset="2"/>
              <a:buNone/>
              <a:defRPr/>
            </a:pPr>
            <a:endParaRPr lang="en-US" sz="2400" b="1" dirty="0"/>
          </a:p>
          <a:p>
            <a:pPr>
              <a:buFont typeface="Wingdings" pitchFamily="2" charset="2"/>
              <a:buChar char="Ø"/>
              <a:defRPr/>
            </a:pPr>
            <a:endParaRPr lang="en-US" sz="2800" dirty="0"/>
          </a:p>
          <a:p>
            <a:pPr>
              <a:buFont typeface="Wingdings" pitchFamily="2" charset="2"/>
              <a:buChar char="Ø"/>
              <a:defRPr/>
            </a:pPr>
            <a:endParaRPr lang="en-US" sz="4000" dirty="0"/>
          </a:p>
          <a:p>
            <a:pPr>
              <a:buFont typeface="Wingdings" pitchFamily="2" charset="2"/>
              <a:buChar char="Ø"/>
              <a:defRPr/>
            </a:pPr>
            <a:endParaRPr lang="en-US" sz="4000" dirty="0"/>
          </a:p>
        </p:txBody>
      </p:sp>
      <p:grpSp>
        <p:nvGrpSpPr>
          <p:cNvPr id="3" name="Group 2"/>
          <p:cNvGrpSpPr/>
          <p:nvPr/>
        </p:nvGrpSpPr>
        <p:grpSpPr>
          <a:xfrm>
            <a:off x="4033689" y="1134338"/>
            <a:ext cx="5115653" cy="4352061"/>
            <a:chOff x="4033689" y="1134338"/>
            <a:chExt cx="5115653" cy="4352061"/>
          </a:xfrm>
        </p:grpSpPr>
        <p:pic>
          <p:nvPicPr>
            <p:cNvPr id="2" name="Picture 2" descr="http://photos.cntraveler.com/2014/08/06/53e2e5a5c2d3f39d36108864_american-eagle-plane-newer-livery-102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996"/>
            <a:stretch/>
          </p:blipFill>
          <p:spPr bwMode="auto">
            <a:xfrm>
              <a:off x="6754422" y="1780936"/>
              <a:ext cx="2389578" cy="2027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mtaylor\Desktop\Pilots.jpg"/>
            <p:cNvPicPr>
              <a:picLocks noChangeAspect="1" noChangeArrowheads="1"/>
            </p:cNvPicPr>
            <p:nvPr/>
          </p:nvPicPr>
          <p:blipFill rotWithShape="1">
            <a:blip r:embed="rId4">
              <a:extLst>
                <a:ext uri="{28A0092B-C50C-407E-A947-70E740481C1C}">
                  <a14:useLocalDpi xmlns:a14="http://schemas.microsoft.com/office/drawing/2010/main" val="0"/>
                </a:ext>
              </a:extLst>
            </a:blip>
            <a:srcRect l="3562" t="13976" r="23064" b="12651"/>
            <a:stretch/>
          </p:blipFill>
          <p:spPr bwMode="auto">
            <a:xfrm>
              <a:off x="6857999" y="3767892"/>
              <a:ext cx="2291343" cy="17185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o-durango.civicplus.com/images/pages/N203/American%20Airlines%20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256"/>
            <a:stretch/>
          </p:blipFill>
          <p:spPr bwMode="auto">
            <a:xfrm>
              <a:off x="4033689" y="1134338"/>
              <a:ext cx="2909476" cy="7657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8653"/>
            <a:stretch/>
          </p:blipFill>
          <p:spPr bwMode="auto">
            <a:xfrm>
              <a:off x="4033689" y="1769518"/>
              <a:ext cx="2909476" cy="3716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02617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F45059-610E-4F96-815E-BEFA67990EEE}"/>
              </a:ext>
            </a:extLst>
          </p:cNvPr>
          <p:cNvSpPr>
            <a:spLocks noGrp="1"/>
          </p:cNvSpPr>
          <p:nvPr>
            <p:ph type="title"/>
          </p:nvPr>
        </p:nvSpPr>
        <p:spPr/>
        <p:txBody>
          <a:bodyPr/>
          <a:lstStyle/>
          <a:p>
            <a:r>
              <a:rPr lang="en-US" dirty="0"/>
              <a:t>A&amp;P Program Overview</a:t>
            </a:r>
          </a:p>
        </p:txBody>
      </p:sp>
      <p:sp>
        <p:nvSpPr>
          <p:cNvPr id="6" name="Content Placeholder 5">
            <a:extLst>
              <a:ext uri="{FF2B5EF4-FFF2-40B4-BE49-F238E27FC236}">
                <a16:creationId xmlns:a16="http://schemas.microsoft.com/office/drawing/2014/main" id="{B28E5E3F-A7F7-4886-8B84-191526B78C47}"/>
              </a:ext>
            </a:extLst>
          </p:cNvPr>
          <p:cNvSpPr>
            <a:spLocks noGrp="1"/>
          </p:cNvSpPr>
          <p:nvPr>
            <p:ph idx="1"/>
          </p:nvPr>
        </p:nvSpPr>
        <p:spPr/>
        <p:txBody>
          <a:bodyPr/>
          <a:lstStyle/>
          <a:p>
            <a:r>
              <a:rPr lang="en-US" dirty="0"/>
              <a:t>12 Months from HS graduate to FAA A&amp;P</a:t>
            </a:r>
          </a:p>
          <a:p>
            <a:r>
              <a:rPr lang="en-US" dirty="0"/>
              <a:t>Starting A&amp;P wages $20-$25/hour</a:t>
            </a:r>
          </a:p>
          <a:p>
            <a:r>
              <a:rPr lang="en-US" dirty="0"/>
              <a:t>Experienced A&amp;Ps make $30-$45/hour </a:t>
            </a:r>
          </a:p>
          <a:p>
            <a:endParaRPr lang="en-US" dirty="0"/>
          </a:p>
        </p:txBody>
      </p:sp>
      <p:pic>
        <p:nvPicPr>
          <p:cNvPr id="8" name="Picture 7" descr="A picture containing text, person, indoor, person&#10;&#10;Description automatically generated">
            <a:extLst>
              <a:ext uri="{FF2B5EF4-FFF2-40B4-BE49-F238E27FC236}">
                <a16:creationId xmlns:a16="http://schemas.microsoft.com/office/drawing/2014/main" id="{21265D3C-F9DC-4D5C-B557-17151E8FE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982060"/>
            <a:ext cx="3657600" cy="2743200"/>
          </a:xfrm>
          <a:prstGeom prst="rect">
            <a:avLst/>
          </a:prstGeom>
        </p:spPr>
      </p:pic>
      <p:pic>
        <p:nvPicPr>
          <p:cNvPr id="10" name="Picture 9" descr="A picture containing plane, aircraft, airplane&#10;&#10;Description automatically generated">
            <a:extLst>
              <a:ext uri="{FF2B5EF4-FFF2-40B4-BE49-F238E27FC236}">
                <a16:creationId xmlns:a16="http://schemas.microsoft.com/office/drawing/2014/main" id="{1578BF7B-6CF0-44DE-8BB4-0551FEBDEE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046" y="3982060"/>
            <a:ext cx="4419600" cy="2698750"/>
          </a:xfrm>
          <a:prstGeom prst="rect">
            <a:avLst/>
          </a:prstGeom>
        </p:spPr>
      </p:pic>
    </p:spTree>
    <p:extLst>
      <p:ext uri="{BB962C8B-B14F-4D97-AF65-F5344CB8AC3E}">
        <p14:creationId xmlns:p14="http://schemas.microsoft.com/office/powerpoint/2010/main" val="2188717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61999" y="68847"/>
            <a:ext cx="7651133" cy="1107996"/>
          </a:xfrm>
          <a:prstGeom prst="rect">
            <a:avLst/>
          </a:prstGeom>
          <a:noFill/>
        </p:spPr>
        <p:txBody>
          <a:bodyPr wrap="none">
            <a:spAutoFit/>
          </a:bodyPr>
          <a:lstStyle/>
          <a:p>
            <a:pPr algn="ctr" fontAlgn="auto">
              <a:spcBef>
                <a:spcPts val="0"/>
              </a:spcBef>
              <a:spcAft>
                <a:spcPts val="0"/>
              </a:spcAft>
              <a:defRPr/>
            </a:pPr>
            <a:r>
              <a:rPr lang="en-US" sz="6600" b="1" cap="all" dirty="0">
                <a:solidFill>
                  <a:schemeClr val="tx2"/>
                </a:solidFill>
                <a:effectLst>
                  <a:reflection blurRad="12700" stA="48000" endA="300" endPos="55000" dir="5400000" sy="-90000" algn="bl" rotWithShape="0"/>
                </a:effectLst>
                <a:latin typeface="+mj-lt"/>
                <a:ea typeface="+mj-ea"/>
                <a:cs typeface="+mj-cs"/>
              </a:rPr>
              <a:t>US Aviation Group</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217" y="1862643"/>
            <a:ext cx="4587566" cy="1566357"/>
          </a:xfrm>
          <a:prstGeom prst="rect">
            <a:avLst/>
          </a:prstGeom>
        </p:spPr>
      </p:pic>
      <p:sp>
        <p:nvSpPr>
          <p:cNvPr id="6" name="TextBox 5"/>
          <p:cNvSpPr txBox="1"/>
          <p:nvPr/>
        </p:nvSpPr>
        <p:spPr>
          <a:xfrm>
            <a:off x="167966" y="4114800"/>
            <a:ext cx="8839200" cy="757130"/>
          </a:xfrm>
          <a:prstGeom prst="rect">
            <a:avLst/>
          </a:prstGeom>
          <a:solidFill>
            <a:schemeClr val="bg2">
              <a:lumMod val="75000"/>
              <a:alpha val="39000"/>
            </a:schemeClr>
          </a:solidFill>
          <a:ln w="12700">
            <a:solidFill>
              <a:srgbClr val="0033CC"/>
            </a:solidFill>
          </a:ln>
        </p:spPr>
        <p:txBody>
          <a:bodyPr wrap="square" rtlCol="0">
            <a:spAutoFit/>
          </a:bodyPr>
          <a:lstStyle/>
          <a:p>
            <a:pPr algn="ctr">
              <a:lnSpc>
                <a:spcPct val="90000"/>
              </a:lnSpc>
              <a:defRPr/>
            </a:pPr>
            <a:r>
              <a:rPr lang="en-US" sz="2400" b="1" dirty="0">
                <a:solidFill>
                  <a:schemeClr val="tx2"/>
                </a:solidFill>
                <a:latin typeface="+mn-lt"/>
              </a:rPr>
              <a:t>“US Aviation provides world class professional flight training and aviation services and support to global customers.”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01B232-FF79-44C0-BB16-C97B88EB1E78}"/>
              </a:ext>
            </a:extLst>
          </p:cNvPr>
          <p:cNvSpPr>
            <a:spLocks noGrp="1"/>
          </p:cNvSpPr>
          <p:nvPr>
            <p:ph type="title"/>
          </p:nvPr>
        </p:nvSpPr>
        <p:spPr/>
        <p:txBody>
          <a:bodyPr/>
          <a:lstStyle/>
          <a:p>
            <a:r>
              <a:rPr lang="en-US" dirty="0"/>
              <a:t>About US Aviation Academy</a:t>
            </a:r>
          </a:p>
        </p:txBody>
      </p:sp>
      <p:sp>
        <p:nvSpPr>
          <p:cNvPr id="6" name="Content Placeholder 5">
            <a:extLst>
              <a:ext uri="{FF2B5EF4-FFF2-40B4-BE49-F238E27FC236}">
                <a16:creationId xmlns:a16="http://schemas.microsoft.com/office/drawing/2014/main" id="{9036A762-9CD5-4A22-8ADF-69F7AEF07E77}"/>
              </a:ext>
            </a:extLst>
          </p:cNvPr>
          <p:cNvSpPr>
            <a:spLocks noGrp="1"/>
          </p:cNvSpPr>
          <p:nvPr>
            <p:ph idx="1"/>
          </p:nvPr>
        </p:nvSpPr>
        <p:spPr>
          <a:xfrm>
            <a:off x="304800" y="1295400"/>
            <a:ext cx="8686800" cy="2602091"/>
          </a:xfrm>
        </p:spPr>
        <p:txBody>
          <a:bodyPr/>
          <a:lstStyle/>
          <a:p>
            <a:r>
              <a:rPr lang="en-US" sz="2400" dirty="0"/>
              <a:t>FAA Approved with Self-Examining</a:t>
            </a:r>
          </a:p>
          <a:p>
            <a:r>
              <a:rPr lang="en-US" sz="2400" dirty="0"/>
              <a:t>Airline Partnerships including Aviate, Envoy, and more</a:t>
            </a:r>
          </a:p>
          <a:p>
            <a:r>
              <a:rPr lang="en-US" sz="2400" dirty="0"/>
              <a:t>College Partnerships Across the Country</a:t>
            </a:r>
          </a:p>
          <a:p>
            <a:r>
              <a:rPr lang="en-US" sz="2400" dirty="0"/>
              <a:t>Safety Management System</a:t>
            </a:r>
          </a:p>
          <a:p>
            <a:r>
              <a:rPr lang="en-US" sz="2400" dirty="0"/>
              <a:t>Alumni Network to Build Your Career</a:t>
            </a:r>
          </a:p>
          <a:p>
            <a:r>
              <a:rPr lang="en-US" sz="2400" dirty="0"/>
              <a:t>A&amp;P Training Program Available</a:t>
            </a:r>
          </a:p>
        </p:txBody>
      </p:sp>
      <p:pic>
        <p:nvPicPr>
          <p:cNvPr id="8" name="Picture 7" descr="A person wearing glasses&#10;&#10;Description automatically generated with medium confidence">
            <a:extLst>
              <a:ext uri="{FF2B5EF4-FFF2-40B4-BE49-F238E27FC236}">
                <a16:creationId xmlns:a16="http://schemas.microsoft.com/office/drawing/2014/main" id="{A43895D6-9D81-4A2B-A511-F39E667EAD67}"/>
              </a:ext>
            </a:extLst>
          </p:cNvPr>
          <p:cNvPicPr>
            <a:picLocks noChangeAspect="1"/>
          </p:cNvPicPr>
          <p:nvPr/>
        </p:nvPicPr>
        <p:blipFill rotWithShape="1">
          <a:blip r:embed="rId2">
            <a:extLst>
              <a:ext uri="{28A0092B-C50C-407E-A947-70E740481C1C}">
                <a14:useLocalDpi xmlns:a14="http://schemas.microsoft.com/office/drawing/2010/main" val="0"/>
              </a:ext>
            </a:extLst>
          </a:blip>
          <a:srcRect t="1961" r="7846" b="11765"/>
          <a:stretch/>
        </p:blipFill>
        <p:spPr>
          <a:xfrm>
            <a:off x="851677" y="3897491"/>
            <a:ext cx="7440646" cy="2960509"/>
          </a:xfrm>
          <a:prstGeom prst="rect">
            <a:avLst/>
          </a:prstGeom>
        </p:spPr>
      </p:pic>
    </p:spTree>
    <p:extLst>
      <p:ext uri="{BB962C8B-B14F-4D97-AF65-F5344CB8AC3E}">
        <p14:creationId xmlns:p14="http://schemas.microsoft.com/office/powerpoint/2010/main" val="829013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4339" name="Text Placeholder 7"/>
          <p:cNvSpPr>
            <a:spLocks noGrp="1"/>
          </p:cNvSpPr>
          <p:nvPr>
            <p:ph type="body" idx="2"/>
          </p:nvPr>
        </p:nvSpPr>
        <p:spPr>
          <a:xfrm>
            <a:off x="152399" y="1905001"/>
            <a:ext cx="4343401" cy="1952170"/>
          </a:xfrm>
          <a:solidFill>
            <a:schemeClr val="bg2">
              <a:lumMod val="75000"/>
              <a:alpha val="37000"/>
            </a:schemeClr>
          </a:solidFill>
          <a:ln>
            <a:solidFill>
              <a:schemeClr val="bg1"/>
            </a:solidFill>
          </a:ln>
        </p:spPr>
        <p:txBody>
          <a:bodyPr/>
          <a:lstStyle/>
          <a:p>
            <a:pPr>
              <a:lnSpc>
                <a:spcPct val="90000"/>
              </a:lnSpc>
              <a:buFont typeface="Wingdings" pitchFamily="2" charset="2"/>
              <a:buChar char="Ø"/>
              <a:defRPr/>
            </a:pPr>
            <a:endParaRPr lang="en-US" sz="1700" b="1" dirty="0"/>
          </a:p>
          <a:p>
            <a:pPr>
              <a:lnSpc>
                <a:spcPct val="90000"/>
              </a:lnSpc>
              <a:buFont typeface="Wingdings" pitchFamily="2" charset="2"/>
              <a:buChar char="Ø"/>
              <a:defRPr/>
            </a:pPr>
            <a:r>
              <a:rPr lang="en-US" sz="2000" dirty="0"/>
              <a:t> FAA,CAAC, &amp; EASA Part 141 Certified</a:t>
            </a:r>
          </a:p>
          <a:p>
            <a:pPr>
              <a:lnSpc>
                <a:spcPct val="90000"/>
              </a:lnSpc>
              <a:buFont typeface="Wingdings" pitchFamily="2" charset="2"/>
              <a:buChar char="Ø"/>
              <a:defRPr/>
            </a:pPr>
            <a:r>
              <a:rPr lang="en-US" sz="2000" dirty="0"/>
              <a:t> FAA 141 Self-examining authority</a:t>
            </a:r>
          </a:p>
          <a:p>
            <a:pPr>
              <a:lnSpc>
                <a:spcPct val="90000"/>
              </a:lnSpc>
              <a:buFont typeface="Wingdings" pitchFamily="2" charset="2"/>
              <a:buChar char="Ø"/>
              <a:defRPr/>
            </a:pPr>
            <a:r>
              <a:rPr lang="en-US" sz="2000" dirty="0"/>
              <a:t> Graduated thousands of pilots</a:t>
            </a:r>
          </a:p>
          <a:p>
            <a:pPr>
              <a:lnSpc>
                <a:spcPct val="90000"/>
              </a:lnSpc>
              <a:buFont typeface="Wingdings" pitchFamily="2" charset="2"/>
              <a:buChar char="Ø"/>
              <a:defRPr/>
            </a:pPr>
            <a:r>
              <a:rPr lang="en-US" sz="2000" dirty="0"/>
              <a:t> 40,000 Flight Hours in 2021</a:t>
            </a:r>
          </a:p>
          <a:p>
            <a:pPr>
              <a:lnSpc>
                <a:spcPct val="90000"/>
              </a:lnSpc>
              <a:buFont typeface="Wingdings" pitchFamily="2" charset="2"/>
              <a:buChar char="Ø"/>
              <a:defRPr/>
            </a:pPr>
            <a:endParaRPr lang="en-US" sz="2000" dirty="0"/>
          </a:p>
          <a:p>
            <a:pPr>
              <a:lnSpc>
                <a:spcPct val="90000"/>
              </a:lnSpc>
              <a:buFont typeface="Wingdings" pitchFamily="2" charset="2"/>
              <a:buChar char="Ø"/>
              <a:defRPr/>
            </a:pPr>
            <a:endParaRPr lang="en-US" sz="2000" dirty="0"/>
          </a:p>
          <a:p>
            <a:pPr marL="0" indent="0" eaLnBrk="1" hangingPunct="1">
              <a:lnSpc>
                <a:spcPct val="80000"/>
              </a:lnSpc>
              <a:buFont typeface="Wingdings" pitchFamily="2" charset="2"/>
              <a:buChar char="Ø"/>
              <a:defRPr/>
            </a:pPr>
            <a:endParaRPr lang="en-US" sz="2400" dirty="0">
              <a:solidFill>
                <a:srgbClr val="3399FF"/>
              </a:solidFill>
            </a:endParaRPr>
          </a:p>
          <a:p>
            <a:pPr marL="0" indent="0" eaLnBrk="1" hangingPunct="1">
              <a:lnSpc>
                <a:spcPct val="80000"/>
              </a:lnSpc>
              <a:buFont typeface="Wingdings" pitchFamily="2" charset="2"/>
              <a:buNone/>
              <a:defRPr/>
            </a:pPr>
            <a:endParaRPr lang="en-US" sz="2400" dirty="0">
              <a:solidFill>
                <a:srgbClr val="0033CC"/>
              </a:solidFill>
            </a:endParaRPr>
          </a:p>
        </p:txBody>
      </p:sp>
      <p:sp>
        <p:nvSpPr>
          <p:cNvPr id="12" name="Title 5"/>
          <p:cNvSpPr txBox="1">
            <a:spLocks/>
          </p:cNvSpPr>
          <p:nvPr/>
        </p:nvSpPr>
        <p:spPr>
          <a:xfrm>
            <a:off x="152399" y="166996"/>
            <a:ext cx="8686801" cy="1468780"/>
          </a:xfrm>
          <a:prstGeom prst="rect">
            <a:avLst/>
          </a:prstGeom>
        </p:spPr>
        <p:txBody>
          <a:bodyPr anchor="ctr"/>
          <a:lstStyle/>
          <a:p>
            <a:pPr algn="ctr" fontAlgn="auto">
              <a:spcAft>
                <a:spcPts val="0"/>
              </a:spcAft>
              <a:defRPr/>
            </a:pPr>
            <a:r>
              <a:rPr lang="en-US" sz="5400" b="1" cap="all" dirty="0">
                <a:solidFill>
                  <a:schemeClr val="tx2"/>
                </a:solidFill>
                <a:effectLst>
                  <a:reflection blurRad="12700" stA="48000" endA="300" endPos="55000" dir="5400000" sy="-90000" algn="bl" rotWithShape="0"/>
                </a:effectLst>
                <a:latin typeface="+mj-lt"/>
                <a:ea typeface="+mj-ea"/>
                <a:cs typeface="+mj-cs"/>
              </a:rPr>
              <a:t>US Aviation </a:t>
            </a:r>
          </a:p>
          <a:p>
            <a:pPr algn="ctr" fontAlgn="auto">
              <a:spcAft>
                <a:spcPts val="0"/>
              </a:spcAft>
              <a:defRPr/>
            </a:pPr>
            <a:r>
              <a:rPr lang="en-US" sz="4000" b="1" i="1" cap="all" dirty="0">
                <a:solidFill>
                  <a:schemeClr val="tx2"/>
                </a:solidFill>
                <a:effectLst>
                  <a:reflection blurRad="12700" stA="48000" endA="300" endPos="55000" dir="5400000" sy="-90000" algn="bl" rotWithShape="0"/>
                </a:effectLst>
                <a:latin typeface="+mj-lt"/>
                <a:ea typeface="+mj-ea"/>
                <a:cs typeface="+mj-cs"/>
              </a:rPr>
              <a:t>Professional Flight Training</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696" t="12959" r="18483"/>
          <a:stretch/>
        </p:blipFill>
        <p:spPr>
          <a:xfrm>
            <a:off x="838200" y="3962400"/>
            <a:ext cx="2971799" cy="1918800"/>
          </a:xfrm>
          <a:prstGeom prst="rect">
            <a:avLst/>
          </a:prstGeom>
        </p:spPr>
      </p:pic>
      <p:pic>
        <p:nvPicPr>
          <p:cNvPr id="3" name="Picture 2">
            <a:extLst>
              <a:ext uri="{FF2B5EF4-FFF2-40B4-BE49-F238E27FC236}">
                <a16:creationId xmlns:a16="http://schemas.microsoft.com/office/drawing/2014/main" id="{D8ED5A9B-73FE-4583-8765-F0B60CD9EF94}"/>
              </a:ext>
            </a:extLst>
          </p:cNvPr>
          <p:cNvPicPr>
            <a:picLocks noChangeAspect="1"/>
          </p:cNvPicPr>
          <p:nvPr/>
        </p:nvPicPr>
        <p:blipFill>
          <a:blip r:embed="rId5"/>
          <a:stretch>
            <a:fillRect/>
          </a:stretch>
        </p:blipFill>
        <p:spPr>
          <a:xfrm>
            <a:off x="5181600" y="1905001"/>
            <a:ext cx="3313681" cy="1866976"/>
          </a:xfrm>
          <a:prstGeom prst="rect">
            <a:avLst/>
          </a:prstGeom>
        </p:spPr>
      </p:pic>
      <p:pic>
        <p:nvPicPr>
          <p:cNvPr id="4" name="Picture 3">
            <a:extLst>
              <a:ext uri="{FF2B5EF4-FFF2-40B4-BE49-F238E27FC236}">
                <a16:creationId xmlns:a16="http://schemas.microsoft.com/office/drawing/2014/main" id="{53E21AAC-F6E5-4366-9658-E96F1FDEE869}"/>
              </a:ext>
            </a:extLst>
          </p:cNvPr>
          <p:cNvPicPr>
            <a:picLocks noChangeAspect="1"/>
          </p:cNvPicPr>
          <p:nvPr/>
        </p:nvPicPr>
        <p:blipFill rotWithShape="1">
          <a:blip r:embed="rId6"/>
          <a:srcRect t="24556"/>
          <a:stretch/>
        </p:blipFill>
        <p:spPr>
          <a:xfrm>
            <a:off x="4566138" y="3962400"/>
            <a:ext cx="4273062" cy="177175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4339" name="Text Placeholder 7"/>
          <p:cNvSpPr>
            <a:spLocks noGrp="1"/>
          </p:cNvSpPr>
          <p:nvPr>
            <p:ph type="body" idx="2"/>
          </p:nvPr>
        </p:nvSpPr>
        <p:spPr>
          <a:xfrm>
            <a:off x="152399" y="1905001"/>
            <a:ext cx="4572001" cy="1952170"/>
          </a:xfrm>
          <a:solidFill>
            <a:schemeClr val="bg2">
              <a:lumMod val="75000"/>
              <a:alpha val="37000"/>
            </a:schemeClr>
          </a:solidFill>
          <a:ln>
            <a:solidFill>
              <a:schemeClr val="bg1"/>
            </a:solidFill>
          </a:ln>
        </p:spPr>
        <p:txBody>
          <a:bodyPr/>
          <a:lstStyle/>
          <a:p>
            <a:pPr>
              <a:lnSpc>
                <a:spcPct val="90000"/>
              </a:lnSpc>
              <a:buFont typeface="Wingdings" pitchFamily="2" charset="2"/>
              <a:buChar char="Ø"/>
              <a:defRPr/>
            </a:pPr>
            <a:endParaRPr lang="en-US" sz="1700" b="1" dirty="0"/>
          </a:p>
          <a:p>
            <a:pPr>
              <a:lnSpc>
                <a:spcPct val="90000"/>
              </a:lnSpc>
              <a:buFont typeface="Wingdings" pitchFamily="2" charset="2"/>
              <a:buChar char="Ø"/>
              <a:defRPr/>
            </a:pPr>
            <a:r>
              <a:rPr lang="en-US" sz="2000" dirty="0"/>
              <a:t> FAA Part 147 Certified</a:t>
            </a:r>
          </a:p>
          <a:p>
            <a:pPr>
              <a:lnSpc>
                <a:spcPct val="90000"/>
              </a:lnSpc>
              <a:buFont typeface="Wingdings" pitchFamily="2" charset="2"/>
              <a:buChar char="Ø"/>
              <a:defRPr/>
            </a:pPr>
            <a:r>
              <a:rPr lang="en-US" sz="2000" dirty="0"/>
              <a:t> On-Site written and practical testing</a:t>
            </a:r>
          </a:p>
          <a:p>
            <a:pPr>
              <a:lnSpc>
                <a:spcPct val="90000"/>
              </a:lnSpc>
              <a:buFont typeface="Wingdings" pitchFamily="2" charset="2"/>
              <a:buChar char="Ø"/>
              <a:defRPr/>
            </a:pPr>
            <a:r>
              <a:rPr lang="en-US" sz="2000" dirty="0"/>
              <a:t> Learn at an airport, not a warehouse</a:t>
            </a:r>
          </a:p>
          <a:p>
            <a:pPr>
              <a:lnSpc>
                <a:spcPct val="90000"/>
              </a:lnSpc>
              <a:buFont typeface="Wingdings" pitchFamily="2" charset="2"/>
              <a:buChar char="Ø"/>
              <a:defRPr/>
            </a:pPr>
            <a:r>
              <a:rPr lang="en-US" sz="2000" dirty="0"/>
              <a:t> Experience in a live maintenance shop</a:t>
            </a:r>
          </a:p>
          <a:p>
            <a:pPr>
              <a:lnSpc>
                <a:spcPct val="90000"/>
              </a:lnSpc>
              <a:buFont typeface="Wingdings" pitchFamily="2" charset="2"/>
              <a:buChar char="Ø"/>
              <a:defRPr/>
            </a:pPr>
            <a:endParaRPr lang="en-US" sz="2000" dirty="0"/>
          </a:p>
          <a:p>
            <a:pPr>
              <a:lnSpc>
                <a:spcPct val="90000"/>
              </a:lnSpc>
              <a:buFont typeface="Wingdings" pitchFamily="2" charset="2"/>
              <a:buChar char="Ø"/>
              <a:defRPr/>
            </a:pPr>
            <a:endParaRPr lang="en-US" sz="2000" dirty="0"/>
          </a:p>
          <a:p>
            <a:pPr marL="0" indent="0" eaLnBrk="1" hangingPunct="1">
              <a:lnSpc>
                <a:spcPct val="80000"/>
              </a:lnSpc>
              <a:buFont typeface="Wingdings" pitchFamily="2" charset="2"/>
              <a:buChar char="Ø"/>
              <a:defRPr/>
            </a:pPr>
            <a:endParaRPr lang="en-US" sz="2400" dirty="0">
              <a:solidFill>
                <a:srgbClr val="3399FF"/>
              </a:solidFill>
            </a:endParaRPr>
          </a:p>
          <a:p>
            <a:pPr marL="0" indent="0" eaLnBrk="1" hangingPunct="1">
              <a:lnSpc>
                <a:spcPct val="80000"/>
              </a:lnSpc>
              <a:buFont typeface="Wingdings" pitchFamily="2" charset="2"/>
              <a:buNone/>
              <a:defRPr/>
            </a:pPr>
            <a:endParaRPr lang="en-US" sz="2400" dirty="0">
              <a:solidFill>
                <a:srgbClr val="0033CC"/>
              </a:solidFill>
            </a:endParaRPr>
          </a:p>
        </p:txBody>
      </p:sp>
      <p:sp>
        <p:nvSpPr>
          <p:cNvPr id="12" name="Title 5"/>
          <p:cNvSpPr txBox="1">
            <a:spLocks/>
          </p:cNvSpPr>
          <p:nvPr/>
        </p:nvSpPr>
        <p:spPr>
          <a:xfrm>
            <a:off x="152399" y="166996"/>
            <a:ext cx="8686801" cy="1468780"/>
          </a:xfrm>
          <a:prstGeom prst="rect">
            <a:avLst/>
          </a:prstGeom>
        </p:spPr>
        <p:txBody>
          <a:bodyPr anchor="ctr"/>
          <a:lstStyle/>
          <a:p>
            <a:pPr algn="ctr" fontAlgn="auto">
              <a:spcAft>
                <a:spcPts val="0"/>
              </a:spcAft>
              <a:defRPr/>
            </a:pPr>
            <a:r>
              <a:rPr lang="en-US" sz="5400" b="1" cap="all" dirty="0">
                <a:solidFill>
                  <a:schemeClr val="tx2"/>
                </a:solidFill>
                <a:effectLst>
                  <a:reflection blurRad="12700" stA="48000" endA="300" endPos="55000" dir="5400000" sy="-90000" algn="bl" rotWithShape="0"/>
                </a:effectLst>
                <a:latin typeface="+mj-lt"/>
                <a:ea typeface="+mj-ea"/>
                <a:cs typeface="+mj-cs"/>
              </a:rPr>
              <a:t>US Aviation </a:t>
            </a:r>
          </a:p>
          <a:p>
            <a:pPr algn="ctr" fontAlgn="auto">
              <a:spcAft>
                <a:spcPts val="0"/>
              </a:spcAft>
              <a:defRPr/>
            </a:pPr>
            <a:r>
              <a:rPr lang="en-US" sz="4000" b="1" i="1" cap="all" dirty="0">
                <a:solidFill>
                  <a:schemeClr val="tx2"/>
                </a:solidFill>
                <a:effectLst>
                  <a:reflection blurRad="12700" stA="48000" endA="300" endPos="55000" dir="5400000" sy="-90000" algn="bl" rotWithShape="0"/>
                </a:effectLst>
                <a:latin typeface="+mj-lt"/>
                <a:ea typeface="+mj-ea"/>
                <a:cs typeface="+mj-cs"/>
              </a:rPr>
              <a:t>Aircraft Mechanic Training</a:t>
            </a:r>
          </a:p>
        </p:txBody>
      </p:sp>
      <p:pic>
        <p:nvPicPr>
          <p:cNvPr id="5" name="Picture 4" descr="A picture containing text&#10;&#10;Description automatically generated">
            <a:extLst>
              <a:ext uri="{FF2B5EF4-FFF2-40B4-BE49-F238E27FC236}">
                <a16:creationId xmlns:a16="http://schemas.microsoft.com/office/drawing/2014/main" id="{D19F53F0-793B-4486-8C36-989BEFC93E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3971192"/>
            <a:ext cx="3581400" cy="2686050"/>
          </a:xfrm>
          <a:prstGeom prst="rect">
            <a:avLst/>
          </a:prstGeom>
        </p:spPr>
      </p:pic>
      <p:pic>
        <p:nvPicPr>
          <p:cNvPr id="8" name="Picture 7" descr="A group of people sitting at a table with a camera on it&#10;&#10;Description automatically generated with low confidence">
            <a:extLst>
              <a:ext uri="{FF2B5EF4-FFF2-40B4-BE49-F238E27FC236}">
                <a16:creationId xmlns:a16="http://schemas.microsoft.com/office/drawing/2014/main" id="{E281E5CC-E139-46E7-A699-75924F1719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1892300"/>
            <a:ext cx="3048000" cy="2032000"/>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AD218BC3-41AA-47AB-A79C-5C35B629ED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2825" y="4138304"/>
            <a:ext cx="3581400" cy="2387600"/>
          </a:xfrm>
          <a:prstGeom prst="rect">
            <a:avLst/>
          </a:prstGeom>
        </p:spPr>
      </p:pic>
    </p:spTree>
    <p:extLst>
      <p:ext uri="{BB962C8B-B14F-4D97-AF65-F5344CB8AC3E}">
        <p14:creationId xmlns:p14="http://schemas.microsoft.com/office/powerpoint/2010/main" val="2533004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152400"/>
            <a:ext cx="8686800" cy="841248"/>
          </a:xfrm>
        </p:spPr>
        <p:txBody>
          <a:bodyPr>
            <a:normAutofit/>
          </a:bodyPr>
          <a:lstStyle/>
          <a:p>
            <a:pPr algn="ctr"/>
            <a:r>
              <a:rPr lang="en-US" sz="4800" b="1" dirty="0"/>
              <a:t>Aircraft and Instructors</a:t>
            </a:r>
            <a:endParaRPr lang="en-US" sz="4400" b="1" dirty="0"/>
          </a:p>
        </p:txBody>
      </p:sp>
      <p:sp>
        <p:nvSpPr>
          <p:cNvPr id="6" name="Content Placeholder 5"/>
          <p:cNvSpPr>
            <a:spLocks noGrp="1"/>
          </p:cNvSpPr>
          <p:nvPr>
            <p:ph sz="half" idx="1"/>
          </p:nvPr>
        </p:nvSpPr>
        <p:spPr>
          <a:xfrm>
            <a:off x="-76200" y="1524173"/>
            <a:ext cx="4191000" cy="4724400"/>
          </a:xfrm>
        </p:spPr>
        <p:txBody>
          <a:bodyPr/>
          <a:lstStyle/>
          <a:p>
            <a:pPr>
              <a:lnSpc>
                <a:spcPct val="90000"/>
              </a:lnSpc>
              <a:buFont typeface="Wingdings" pitchFamily="2" charset="2"/>
              <a:buChar char="Ø"/>
              <a:defRPr/>
            </a:pPr>
            <a:r>
              <a:rPr lang="en-US" dirty="0"/>
              <a:t>~50 Instructors</a:t>
            </a:r>
          </a:p>
          <a:p>
            <a:pPr>
              <a:lnSpc>
                <a:spcPct val="90000"/>
              </a:lnSpc>
              <a:buFont typeface="Wingdings" pitchFamily="2" charset="2"/>
              <a:buChar char="Ø"/>
              <a:defRPr/>
            </a:pPr>
            <a:r>
              <a:rPr lang="en-US" dirty="0"/>
              <a:t>48 Cessna 152</a:t>
            </a:r>
          </a:p>
          <a:p>
            <a:pPr>
              <a:lnSpc>
                <a:spcPct val="90000"/>
              </a:lnSpc>
              <a:buFont typeface="Wingdings" pitchFamily="2" charset="2"/>
              <a:buChar char="Ø"/>
              <a:defRPr/>
            </a:pPr>
            <a:r>
              <a:rPr lang="en-US" dirty="0"/>
              <a:t>49 Cessna 172</a:t>
            </a:r>
          </a:p>
          <a:p>
            <a:pPr>
              <a:lnSpc>
                <a:spcPct val="90000"/>
              </a:lnSpc>
              <a:buFont typeface="Wingdings" pitchFamily="2" charset="2"/>
              <a:buChar char="Ø"/>
              <a:defRPr/>
            </a:pPr>
            <a:r>
              <a:rPr lang="en-US" dirty="0"/>
              <a:t>19 Seneca I</a:t>
            </a:r>
          </a:p>
          <a:p>
            <a:pPr>
              <a:lnSpc>
                <a:spcPct val="90000"/>
              </a:lnSpc>
              <a:buFont typeface="Wingdings" pitchFamily="2" charset="2"/>
              <a:buChar char="Ø"/>
              <a:defRPr/>
            </a:pPr>
            <a:r>
              <a:rPr lang="en-US" dirty="0"/>
              <a:t>3 Seminole G1000</a:t>
            </a:r>
          </a:p>
          <a:p>
            <a:pPr>
              <a:lnSpc>
                <a:spcPct val="90000"/>
              </a:lnSpc>
              <a:buFont typeface="Wingdings" pitchFamily="2" charset="2"/>
              <a:buChar char="Ø"/>
              <a:defRPr/>
            </a:pPr>
            <a:r>
              <a:rPr lang="en-US" dirty="0"/>
              <a:t>1 KA C90 Level C</a:t>
            </a:r>
          </a:p>
        </p:txBody>
      </p:sp>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p:blipFill>
        <p:spPr>
          <a:xfrm>
            <a:off x="3174770" y="1055529"/>
            <a:ext cx="2897513" cy="2173134"/>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rcRect l="14450" r="14450"/>
          <a:stretch/>
        </p:blipFill>
        <p:spPr>
          <a:xfrm>
            <a:off x="3184408" y="3122470"/>
            <a:ext cx="2878238" cy="270096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6315" y="1055529"/>
            <a:ext cx="2952183" cy="2242927"/>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6911" t="19339" r="5623" b="-1567"/>
          <a:stretch/>
        </p:blipFill>
        <p:spPr>
          <a:xfrm>
            <a:off x="6039417" y="3124200"/>
            <a:ext cx="2952183" cy="2723391"/>
          </a:xfrm>
          <a:prstGeom prst="rect">
            <a:avLst/>
          </a:prstGeom>
        </p:spPr>
      </p:pic>
    </p:spTree>
    <p:extLst>
      <p:ext uri="{BB962C8B-B14F-4D97-AF65-F5344CB8AC3E}">
        <p14:creationId xmlns:p14="http://schemas.microsoft.com/office/powerpoint/2010/main" val="3390847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7"/>
          <p:cNvSpPr>
            <a:spLocks noGrp="1"/>
          </p:cNvSpPr>
          <p:nvPr>
            <p:ph type="body" idx="4294967295"/>
          </p:nvPr>
        </p:nvSpPr>
        <p:spPr>
          <a:xfrm>
            <a:off x="228600" y="2241550"/>
            <a:ext cx="5334000" cy="3962400"/>
          </a:xfrm>
          <a:ln>
            <a:noFill/>
            <a:miter lim="800000"/>
            <a:headEnd/>
            <a:tailEnd/>
          </a:ln>
        </p:spPr>
        <p:txBody>
          <a:bodyPr/>
          <a:lstStyle/>
          <a:p>
            <a:pPr marL="457200" lvl="1" indent="0">
              <a:lnSpc>
                <a:spcPct val="80000"/>
              </a:lnSpc>
              <a:buFont typeface="Wingdings 2" pitchFamily="18" charset="2"/>
              <a:buNone/>
              <a:defRPr/>
            </a:pPr>
            <a:endParaRPr lang="en-US" sz="1400" dirty="0"/>
          </a:p>
          <a:p>
            <a:pPr>
              <a:lnSpc>
                <a:spcPct val="80000"/>
              </a:lnSpc>
              <a:spcBef>
                <a:spcPts val="1200"/>
              </a:spcBef>
              <a:buFont typeface="Wingdings" panose="05000000000000000000" pitchFamily="2" charset="2"/>
              <a:buChar char="Ø"/>
              <a:defRPr/>
            </a:pPr>
            <a:r>
              <a:rPr lang="en-US" altLang="en-US" sz="1600" b="1" dirty="0">
                <a:solidFill>
                  <a:prstClr val="black"/>
                </a:solidFill>
                <a:latin typeface="Franklin Gothic Book"/>
              </a:rPr>
              <a:t>Scott Sykes – VP Business Development</a:t>
            </a:r>
          </a:p>
          <a:p>
            <a:pPr lvl="1">
              <a:lnSpc>
                <a:spcPct val="90000"/>
              </a:lnSpc>
              <a:buClr>
                <a:srgbClr val="4F81BD"/>
              </a:buClr>
              <a:buFont typeface="Wingdings" pitchFamily="2" charset="2"/>
              <a:buChar char="Ø"/>
              <a:defRPr/>
            </a:pPr>
            <a:r>
              <a:rPr lang="en-US" sz="1600" dirty="0">
                <a:solidFill>
                  <a:srgbClr val="1F497D"/>
                </a:solidFill>
              </a:rPr>
              <a:t>Bachelors of Finance and Economics from Baylor</a:t>
            </a:r>
          </a:p>
          <a:p>
            <a:pPr lvl="1">
              <a:lnSpc>
                <a:spcPct val="90000"/>
              </a:lnSpc>
              <a:buClr>
                <a:srgbClr val="4F81BD"/>
              </a:buClr>
              <a:buFont typeface="Wingdings" pitchFamily="2" charset="2"/>
              <a:buChar char="Ø"/>
              <a:defRPr/>
            </a:pPr>
            <a:r>
              <a:rPr lang="en-US" sz="1600" dirty="0">
                <a:solidFill>
                  <a:srgbClr val="1F497D"/>
                </a:solidFill>
              </a:rPr>
              <a:t>Masters of Economics from UNT</a:t>
            </a:r>
          </a:p>
          <a:p>
            <a:pPr lvl="1">
              <a:lnSpc>
                <a:spcPct val="90000"/>
              </a:lnSpc>
              <a:buClr>
                <a:srgbClr val="4F81BD"/>
              </a:buClr>
              <a:buFont typeface="Wingdings" pitchFamily="2" charset="2"/>
              <a:buChar char="Ø"/>
              <a:defRPr/>
            </a:pPr>
            <a:r>
              <a:rPr lang="en-US" sz="1600" dirty="0">
                <a:solidFill>
                  <a:srgbClr val="1F497D"/>
                </a:solidFill>
              </a:rPr>
              <a:t>Private Pilot</a:t>
            </a:r>
          </a:p>
          <a:p>
            <a:pPr marL="457200" lvl="1" indent="0">
              <a:lnSpc>
                <a:spcPct val="80000"/>
              </a:lnSpc>
              <a:buFont typeface="Wingdings 2" pitchFamily="18" charset="2"/>
              <a:buNone/>
              <a:defRPr/>
            </a:pPr>
            <a:endParaRPr lang="en-US" sz="1400" dirty="0"/>
          </a:p>
          <a:p>
            <a:pPr lvl="1">
              <a:lnSpc>
                <a:spcPct val="80000"/>
              </a:lnSpc>
              <a:buFont typeface="Wingdings" pitchFamily="2" charset="2"/>
              <a:buChar char="Ø"/>
              <a:defRPr/>
            </a:pPr>
            <a:endParaRPr lang="en-US" sz="1400" dirty="0"/>
          </a:p>
        </p:txBody>
      </p:sp>
      <p:sp>
        <p:nvSpPr>
          <p:cNvPr id="22531" name="Rectangle 3"/>
          <p:cNvSpPr>
            <a:spLocks noChangeArrowheads="1"/>
          </p:cNvSpPr>
          <p:nvPr/>
        </p:nvSpPr>
        <p:spPr bwMode="auto">
          <a:xfrm>
            <a:off x="457200" y="304800"/>
            <a:ext cx="693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endParaRPr lang="en-US" sz="4000" b="1">
              <a:solidFill>
                <a:srgbClr val="1F497D"/>
              </a:solidFill>
              <a:latin typeface="Arial" charset="0"/>
            </a:endParaRPr>
          </a:p>
        </p:txBody>
      </p:sp>
      <p:sp>
        <p:nvSpPr>
          <p:cNvPr id="12" name="Rectangle 2"/>
          <p:cNvSpPr txBox="1">
            <a:spLocks noChangeArrowheads="1"/>
          </p:cNvSpPr>
          <p:nvPr/>
        </p:nvSpPr>
        <p:spPr>
          <a:xfrm>
            <a:off x="20286" y="1046917"/>
            <a:ext cx="7772400" cy="1143000"/>
          </a:xfrm>
          <a:prstGeom prst="rect">
            <a:avLst/>
          </a:prstGeom>
        </p:spPr>
        <p:txBody>
          <a:bodyPr vert="horz" anchor="ctr">
            <a:normAutofit/>
          </a:bodyPr>
          <a:lstStyle>
            <a:lvl1pPr algn="l" rtl="0" eaLnBrk="0" fontAlgn="base" hangingPunct="0">
              <a:spcBef>
                <a:spcPct val="0"/>
              </a:spcBef>
              <a:spcAft>
                <a:spcPct val="0"/>
              </a:spcAft>
              <a:buNone/>
              <a:defRPr sz="2000" b="1"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a:defRPr/>
            </a:pPr>
            <a:r>
              <a:rPr lang="en-US" sz="4000" dirty="0">
                <a:solidFill>
                  <a:srgbClr val="1F497D"/>
                </a:solidFill>
              </a:rPr>
              <a:t> Key Personnel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062" y="228687"/>
            <a:ext cx="2779034" cy="948860"/>
          </a:xfrm>
          <a:prstGeom prst="rect">
            <a:avLst/>
          </a:prstGeom>
        </p:spPr>
      </p:pic>
      <p:sp>
        <p:nvSpPr>
          <p:cNvPr id="2" name="Title 1"/>
          <p:cNvSpPr>
            <a:spLocks noGrp="1"/>
          </p:cNvSpPr>
          <p:nvPr>
            <p:ph type="title"/>
          </p:nvPr>
        </p:nvSpPr>
        <p:spPr>
          <a:xfrm>
            <a:off x="381000" y="6203950"/>
            <a:ext cx="8458200" cy="520700"/>
          </a:xfrm>
        </p:spPr>
        <p:txBody>
          <a:bodyPr>
            <a:normAutofit fontScale="90000"/>
          </a:bodyPr>
          <a:lstStyle/>
          <a:p>
            <a:r>
              <a:rPr lang="en-US" sz="4400" dirty="0"/>
              <a:t>Key Management </a:t>
            </a:r>
            <a:br>
              <a:rPr lang="en-US" dirty="0"/>
            </a:br>
            <a:endParaRPr lang="en-US" dirty="0"/>
          </a:p>
        </p:txBody>
      </p:sp>
      <p:pic>
        <p:nvPicPr>
          <p:cNvPr id="6" name="Picture 5" descr="A person standing in front of a plane&#10;&#10;Description automatically generated">
            <a:extLst>
              <a:ext uri="{FF2B5EF4-FFF2-40B4-BE49-F238E27FC236}">
                <a16:creationId xmlns:a16="http://schemas.microsoft.com/office/drawing/2014/main" id="{771AB6F7-5954-4CED-AF17-8E492748F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1351" y="2008847"/>
            <a:ext cx="3013932" cy="2009288"/>
          </a:xfrm>
          <a:prstGeom prst="rect">
            <a:avLst/>
          </a:prstGeom>
        </p:spPr>
      </p:pic>
    </p:spTree>
    <p:extLst>
      <p:ext uri="{BB962C8B-B14F-4D97-AF65-F5344CB8AC3E}">
        <p14:creationId xmlns:p14="http://schemas.microsoft.com/office/powerpoint/2010/main" val="553093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 y="1025459"/>
            <a:ext cx="8229601" cy="5381556"/>
          </a:xfrm>
        </p:spPr>
        <p:txBody>
          <a:bodyPr/>
          <a:lstStyle/>
          <a:p>
            <a:pPr marL="400050" lvl="1" indent="0">
              <a:lnSpc>
                <a:spcPct val="80000"/>
              </a:lnSpc>
              <a:buNone/>
              <a:defRPr/>
            </a:pPr>
            <a:endParaRPr lang="en-US" altLang="en-US" sz="1400" dirty="0"/>
          </a:p>
          <a:p>
            <a:pPr marL="0" indent="0" eaLnBrk="1" hangingPunct="1">
              <a:lnSpc>
                <a:spcPct val="90000"/>
              </a:lnSpc>
              <a:buFont typeface="Wingdings" pitchFamily="2" charset="2"/>
              <a:buChar char="Ø"/>
              <a:defRPr/>
            </a:pPr>
            <a:r>
              <a:rPr lang="en-US" altLang="en-US" sz="1400" b="1" dirty="0">
                <a:solidFill>
                  <a:schemeClr val="tx1"/>
                </a:solidFill>
              </a:rPr>
              <a:t> </a:t>
            </a:r>
            <a:r>
              <a:rPr lang="en-US" altLang="en-US" sz="2400" b="1" dirty="0">
                <a:solidFill>
                  <a:schemeClr val="tx1"/>
                </a:solidFill>
              </a:rPr>
              <a:t>Chris Ramey – Chief Instructor, VP Standards</a:t>
            </a:r>
          </a:p>
          <a:p>
            <a:pPr marL="685800" lvl="1">
              <a:lnSpc>
                <a:spcPct val="80000"/>
              </a:lnSpc>
              <a:buFont typeface="Wingdings" panose="05000000000000000000" pitchFamily="2" charset="2"/>
              <a:buChar char="Ø"/>
              <a:defRPr/>
            </a:pPr>
            <a:r>
              <a:rPr lang="en-US" altLang="en-US" sz="2400" dirty="0"/>
              <a:t>Graduate of Flight Safety International – Commercial Multi Engine Instrument</a:t>
            </a:r>
          </a:p>
          <a:p>
            <a:pPr marL="685800" lvl="1">
              <a:lnSpc>
                <a:spcPct val="80000"/>
              </a:lnSpc>
              <a:buFont typeface="Wingdings" panose="05000000000000000000" pitchFamily="2" charset="2"/>
              <a:buChar char="Ø"/>
              <a:defRPr/>
            </a:pPr>
            <a:r>
              <a:rPr lang="en-US" sz="2400" dirty="0"/>
              <a:t>Graduate of Southeast Oklahoma State – BS</a:t>
            </a:r>
          </a:p>
          <a:p>
            <a:pPr marL="685800" lvl="1">
              <a:lnSpc>
                <a:spcPct val="80000"/>
              </a:lnSpc>
              <a:buFont typeface="Wingdings" panose="05000000000000000000" pitchFamily="2" charset="2"/>
              <a:buChar char="Ø"/>
              <a:defRPr/>
            </a:pPr>
            <a:r>
              <a:rPr lang="en-US" sz="2400" dirty="0"/>
              <a:t>15 Years of Experience </a:t>
            </a:r>
          </a:p>
          <a:p>
            <a:pPr marL="1085850" lvl="2">
              <a:lnSpc>
                <a:spcPct val="80000"/>
              </a:lnSpc>
              <a:buFont typeface="Wingdings" panose="05000000000000000000" pitchFamily="2" charset="2"/>
              <a:buChar char="Ø"/>
              <a:defRPr/>
            </a:pPr>
            <a:r>
              <a:rPr lang="en-US" sz="2000" dirty="0"/>
              <a:t>CFI, CFII, MEI, Check Pilot</a:t>
            </a:r>
          </a:p>
          <a:p>
            <a:pPr marL="685800" lvl="1">
              <a:lnSpc>
                <a:spcPct val="80000"/>
              </a:lnSpc>
              <a:buFont typeface="Wingdings" panose="05000000000000000000" pitchFamily="2" charset="2"/>
              <a:buChar char="Ø"/>
              <a:defRPr/>
            </a:pPr>
            <a:r>
              <a:rPr lang="en-US" sz="2400" dirty="0"/>
              <a:t>Grew within US Aviation</a:t>
            </a:r>
          </a:p>
          <a:p>
            <a:pPr marL="1085850" lvl="2">
              <a:lnSpc>
                <a:spcPct val="80000"/>
              </a:lnSpc>
              <a:buFont typeface="Wingdings" panose="05000000000000000000" pitchFamily="2" charset="2"/>
              <a:buChar char="Ø"/>
              <a:defRPr/>
            </a:pPr>
            <a:r>
              <a:rPr lang="en-US" sz="2000" dirty="0"/>
              <a:t>Line Instructor</a:t>
            </a:r>
          </a:p>
          <a:p>
            <a:pPr marL="1085850" lvl="2">
              <a:lnSpc>
                <a:spcPct val="80000"/>
              </a:lnSpc>
              <a:buFont typeface="Wingdings" panose="05000000000000000000" pitchFamily="2" charset="2"/>
              <a:buChar char="Ø"/>
              <a:defRPr/>
            </a:pPr>
            <a:r>
              <a:rPr lang="en-US" sz="2000" dirty="0"/>
              <a:t>Check Pilot</a:t>
            </a:r>
          </a:p>
          <a:p>
            <a:pPr marL="1085850" lvl="2">
              <a:lnSpc>
                <a:spcPct val="80000"/>
              </a:lnSpc>
              <a:buFont typeface="Wingdings" panose="05000000000000000000" pitchFamily="2" charset="2"/>
              <a:buChar char="Ø"/>
              <a:defRPr/>
            </a:pPr>
            <a:r>
              <a:rPr lang="en-US" sz="2000" dirty="0"/>
              <a:t>Director of Admissions / SEVIS PDSO</a:t>
            </a:r>
          </a:p>
          <a:p>
            <a:pPr marL="1085850" lvl="2">
              <a:lnSpc>
                <a:spcPct val="80000"/>
              </a:lnSpc>
              <a:buFont typeface="Wingdings" panose="05000000000000000000" pitchFamily="2" charset="2"/>
              <a:buChar char="Ø"/>
              <a:defRPr/>
            </a:pPr>
            <a:r>
              <a:rPr lang="en-US" sz="2000" dirty="0"/>
              <a:t>Director of Standards</a:t>
            </a:r>
          </a:p>
          <a:p>
            <a:pPr marL="1085850" lvl="2">
              <a:lnSpc>
                <a:spcPct val="80000"/>
              </a:lnSpc>
              <a:buFont typeface="Wingdings" panose="05000000000000000000" pitchFamily="2" charset="2"/>
              <a:buChar char="Ø"/>
              <a:defRPr/>
            </a:pPr>
            <a:r>
              <a:rPr lang="en-US" sz="2000" dirty="0"/>
              <a:t>Director of Collegiate Programs</a:t>
            </a:r>
          </a:p>
          <a:p>
            <a:pPr marL="1085850" lvl="2">
              <a:lnSpc>
                <a:spcPct val="80000"/>
              </a:lnSpc>
              <a:buFont typeface="Wingdings" panose="05000000000000000000" pitchFamily="2" charset="2"/>
              <a:buChar char="Ø"/>
              <a:defRPr/>
            </a:pPr>
            <a:r>
              <a:rPr lang="en-US" sz="2000" dirty="0"/>
              <a:t>VP of Standards, Chief Pilot</a:t>
            </a:r>
          </a:p>
          <a:p>
            <a:pPr marL="685800" lvl="1">
              <a:lnSpc>
                <a:spcPct val="80000"/>
              </a:lnSpc>
              <a:buFont typeface="Wingdings" panose="05000000000000000000" pitchFamily="2" charset="2"/>
              <a:buChar char="Ø"/>
              <a:defRPr/>
            </a:pPr>
            <a:endParaRPr lang="en-US" sz="2400" dirty="0"/>
          </a:p>
          <a:p>
            <a:pPr marL="0" indent="0">
              <a:buNone/>
            </a:pPr>
            <a:endParaRPr lang="en-US" sz="2400" dirty="0"/>
          </a:p>
          <a:p>
            <a:pPr marL="0" indent="0">
              <a:buNone/>
            </a:pPr>
            <a:endParaRPr lang="en-US" dirty="0"/>
          </a:p>
          <a:p>
            <a:pPr marL="0" indent="0">
              <a:buNone/>
            </a:pPr>
            <a:endParaRPr lang="en-US" dirty="0"/>
          </a:p>
        </p:txBody>
      </p:sp>
      <p:sp>
        <p:nvSpPr>
          <p:cNvPr id="10" name="Title 1"/>
          <p:cNvSpPr txBox="1">
            <a:spLocks/>
          </p:cNvSpPr>
          <p:nvPr/>
        </p:nvSpPr>
        <p:spPr>
          <a:xfrm>
            <a:off x="-1371600" y="5918012"/>
            <a:ext cx="8534400" cy="795160"/>
          </a:xfrm>
          <a:prstGeom prst="rect">
            <a:avLst/>
          </a:prstGeom>
        </p:spPr>
        <p:txBody>
          <a:bodyPr vert="horz" anchor="ctr">
            <a:no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algn="ctr">
              <a:defRPr/>
            </a:pPr>
            <a:r>
              <a:rPr lang="en-US" sz="4800" b="1" dirty="0"/>
              <a:t>Key Management </a:t>
            </a:r>
          </a:p>
        </p:txBody>
      </p:sp>
      <p:sp>
        <p:nvSpPr>
          <p:cNvPr id="11" name="Title 1"/>
          <p:cNvSpPr txBox="1">
            <a:spLocks/>
          </p:cNvSpPr>
          <p:nvPr/>
        </p:nvSpPr>
        <p:spPr>
          <a:xfrm>
            <a:off x="0" y="-75858"/>
            <a:ext cx="8153400" cy="795160"/>
          </a:xfrm>
          <a:prstGeom prst="rect">
            <a:avLst/>
          </a:prstGeom>
        </p:spPr>
        <p:txBody>
          <a:bodyPr vert="horz" anchor="ctr">
            <a:no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a:defRPr/>
            </a:pPr>
            <a:r>
              <a:rPr lang="en-US" sz="4800" b="1" dirty="0"/>
              <a:t>Key Personnel </a:t>
            </a:r>
          </a:p>
        </p:txBody>
      </p:sp>
      <p:pic>
        <p:nvPicPr>
          <p:cNvPr id="4" name="Picture 3">
            <a:extLst>
              <a:ext uri="{FF2B5EF4-FFF2-40B4-BE49-F238E27FC236}">
                <a16:creationId xmlns:a16="http://schemas.microsoft.com/office/drawing/2014/main" id="{7D70C08B-E81D-4CC0-A16B-22F60701490D}"/>
              </a:ext>
            </a:extLst>
          </p:cNvPr>
          <p:cNvPicPr>
            <a:picLocks noChangeAspect="1"/>
          </p:cNvPicPr>
          <p:nvPr/>
        </p:nvPicPr>
        <p:blipFill rotWithShape="1">
          <a:blip r:embed="rId2">
            <a:extLst>
              <a:ext uri="{28A0092B-C50C-407E-A947-70E740481C1C}">
                <a14:useLocalDpi xmlns:a14="http://schemas.microsoft.com/office/drawing/2010/main" val="0"/>
              </a:ext>
            </a:extLst>
          </a:blip>
          <a:srcRect b="32222"/>
          <a:stretch/>
        </p:blipFill>
        <p:spPr>
          <a:xfrm>
            <a:off x="5449624" y="2906947"/>
            <a:ext cx="3480139" cy="2925594"/>
          </a:xfrm>
          <a:prstGeom prst="rect">
            <a:avLst/>
          </a:prstGeom>
        </p:spPr>
      </p:pic>
    </p:spTree>
    <p:extLst>
      <p:ext uri="{BB962C8B-B14F-4D97-AF65-F5344CB8AC3E}">
        <p14:creationId xmlns:p14="http://schemas.microsoft.com/office/powerpoint/2010/main" val="3928416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9547" y="1478196"/>
            <a:ext cx="5825411" cy="4419600"/>
          </a:xfrm>
        </p:spPr>
        <p:txBody>
          <a:bodyPr/>
          <a:lstStyle/>
          <a:p>
            <a:pPr>
              <a:lnSpc>
                <a:spcPct val="80000"/>
              </a:lnSpc>
              <a:buFont typeface="Wingdings" panose="05000000000000000000" pitchFamily="2" charset="2"/>
              <a:buChar char="Ø"/>
              <a:defRPr/>
            </a:pPr>
            <a:r>
              <a:rPr lang="en-US" altLang="en-US" sz="2000" b="1" dirty="0">
                <a:solidFill>
                  <a:schemeClr val="tx1"/>
                </a:solidFill>
              </a:rPr>
              <a:t>Rick Sanchez</a:t>
            </a:r>
          </a:p>
          <a:p>
            <a:pPr lvl="1" indent="-342900">
              <a:lnSpc>
                <a:spcPct val="80000"/>
              </a:lnSpc>
              <a:buFont typeface="Wingdings" panose="05000000000000000000" pitchFamily="2" charset="2"/>
              <a:buChar char="Ø"/>
              <a:defRPr/>
            </a:pPr>
            <a:r>
              <a:rPr lang="en-US" sz="2000" dirty="0"/>
              <a:t>Rick’s commitment to safety is for all lessons taught and  subject matter covered that safety is the main objective. From lesson one to the end, our goal is to train all pilots to be as safe, efficient, and as professional as possible. This is how our Safety Management System is structured. </a:t>
            </a:r>
          </a:p>
          <a:p>
            <a:pPr lvl="1" indent="-342900">
              <a:lnSpc>
                <a:spcPct val="80000"/>
              </a:lnSpc>
              <a:buFont typeface="Wingdings" panose="05000000000000000000" pitchFamily="2" charset="2"/>
              <a:buChar char="Ø"/>
              <a:defRPr/>
            </a:pPr>
            <a:r>
              <a:rPr lang="en-US" sz="2000" dirty="0"/>
              <a:t>Sends out regular safety reminders to all staff and students to keep up the culture.</a:t>
            </a:r>
          </a:p>
          <a:p>
            <a:pPr lvl="1" indent="-342900">
              <a:lnSpc>
                <a:spcPct val="80000"/>
              </a:lnSpc>
              <a:buFont typeface="Wingdings" panose="05000000000000000000" pitchFamily="2" charset="2"/>
              <a:buChar char="Ø"/>
              <a:defRPr/>
            </a:pPr>
            <a:r>
              <a:rPr lang="en-US" sz="2000" dirty="0"/>
              <a:t>Manages and responds to SMS tickets</a:t>
            </a:r>
            <a:endParaRPr lang="en-US" sz="1600" dirty="0"/>
          </a:p>
          <a:p>
            <a:pPr marL="0" indent="0">
              <a:buNone/>
            </a:pPr>
            <a:endParaRPr lang="en-US" sz="2000" dirty="0"/>
          </a:p>
          <a:p>
            <a:pPr marL="0" indent="0">
              <a:buNone/>
            </a:pPr>
            <a:endParaRPr lang="en-US" sz="2800" dirty="0"/>
          </a:p>
          <a:p>
            <a:pPr marL="0" indent="0">
              <a:buNone/>
            </a:pPr>
            <a:endParaRPr lang="en-US" sz="2800" dirty="0"/>
          </a:p>
        </p:txBody>
      </p:sp>
      <p:sp>
        <p:nvSpPr>
          <p:cNvPr id="10" name="Title 1"/>
          <p:cNvSpPr txBox="1">
            <a:spLocks/>
          </p:cNvSpPr>
          <p:nvPr/>
        </p:nvSpPr>
        <p:spPr>
          <a:xfrm>
            <a:off x="-1371600" y="5918012"/>
            <a:ext cx="8534400" cy="795160"/>
          </a:xfrm>
          <a:prstGeom prst="rect">
            <a:avLst/>
          </a:prstGeom>
        </p:spPr>
        <p:txBody>
          <a:bodyPr vert="horz" anchor="ctr">
            <a:no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algn="ctr">
              <a:defRPr/>
            </a:pPr>
            <a:r>
              <a:rPr lang="en-US" sz="4800" b="1" dirty="0"/>
              <a:t>Key Management </a:t>
            </a:r>
          </a:p>
        </p:txBody>
      </p:sp>
      <p:sp>
        <p:nvSpPr>
          <p:cNvPr id="11" name="Title 1"/>
          <p:cNvSpPr txBox="1">
            <a:spLocks/>
          </p:cNvSpPr>
          <p:nvPr/>
        </p:nvSpPr>
        <p:spPr>
          <a:xfrm>
            <a:off x="495300" y="230299"/>
            <a:ext cx="8153400" cy="795160"/>
          </a:xfrm>
          <a:prstGeom prst="rect">
            <a:avLst/>
          </a:prstGeom>
        </p:spPr>
        <p:txBody>
          <a:bodyPr vert="horz" anchor="ctr">
            <a:noAutofit/>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algn="ctr">
              <a:defRPr/>
            </a:pPr>
            <a:r>
              <a:rPr lang="en-US" sz="4400" b="1" dirty="0"/>
              <a:t>Ground school director &amp; Safety officer </a:t>
            </a:r>
          </a:p>
        </p:txBody>
      </p:sp>
      <p:pic>
        <p:nvPicPr>
          <p:cNvPr id="5" name="Picture 4" descr="A person sitting at a desk&#10;&#10;Description automatically generated">
            <a:extLst>
              <a:ext uri="{FF2B5EF4-FFF2-40B4-BE49-F238E27FC236}">
                <a16:creationId xmlns:a16="http://schemas.microsoft.com/office/drawing/2014/main" id="{21CB10D6-0CC3-444A-A24E-4FE76DF3A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591" y="1644150"/>
            <a:ext cx="3090862" cy="4144173"/>
          </a:xfrm>
          <a:prstGeom prst="rect">
            <a:avLst/>
          </a:prstGeom>
        </p:spPr>
      </p:pic>
    </p:spTree>
    <p:extLst>
      <p:ext uri="{BB962C8B-B14F-4D97-AF65-F5344CB8AC3E}">
        <p14:creationId xmlns:p14="http://schemas.microsoft.com/office/powerpoint/2010/main" val="421730355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15203</TotalTime>
  <Words>684</Words>
  <Application>Microsoft Office PowerPoint</Application>
  <PresentationFormat>On-screen Show (4:3)</PresentationFormat>
  <Paragraphs>164</Paragraphs>
  <Slides>18</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Franklin Gothic Book</vt:lpstr>
      <vt:lpstr>Franklin Gothic Medium</vt:lpstr>
      <vt:lpstr>Wingdings</vt:lpstr>
      <vt:lpstr>Wingdings 2</vt:lpstr>
      <vt:lpstr>Trek</vt:lpstr>
      <vt:lpstr>  US Aviation</vt:lpstr>
      <vt:lpstr>PowerPoint Presentation</vt:lpstr>
      <vt:lpstr>About US Aviation Academy</vt:lpstr>
      <vt:lpstr>PowerPoint Presentation</vt:lpstr>
      <vt:lpstr>PowerPoint Presentation</vt:lpstr>
      <vt:lpstr>Aircraft and Instructors</vt:lpstr>
      <vt:lpstr>Key Management  </vt:lpstr>
      <vt:lpstr>PowerPoint Presentation</vt:lpstr>
      <vt:lpstr>PowerPoint Presentation</vt:lpstr>
      <vt:lpstr>Lagrone Academy Ground School</vt:lpstr>
      <vt:lpstr>Grading and Attendance</vt:lpstr>
      <vt:lpstr>Curriculum</vt:lpstr>
      <vt:lpstr>Typical Career Path</vt:lpstr>
      <vt:lpstr>TCC DEGREE PROGRAM</vt:lpstr>
      <vt:lpstr>Partner Colleges</vt:lpstr>
      <vt:lpstr>Other PIPELINE programs / Airline Affiliates</vt:lpstr>
      <vt:lpstr>Envoy Pipeline Program </vt:lpstr>
      <vt:lpstr>A&amp;P Program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Nicole Chavez</dc:creator>
  <cp:lastModifiedBy>Scott Sykes</cp:lastModifiedBy>
  <cp:revision>540</cp:revision>
  <cp:lastPrinted>2021-07-26T18:21:25Z</cp:lastPrinted>
  <dcterms:created xsi:type="dcterms:W3CDTF">2008-04-16T20:08:57Z</dcterms:created>
  <dcterms:modified xsi:type="dcterms:W3CDTF">2022-02-01T23:22:17Z</dcterms:modified>
</cp:coreProperties>
</file>